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2.xml" ContentType="application/vnd.openxmlformats-officedocument.theme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64" r:id="rId2"/>
    <p:sldMasterId id="2147483690" r:id="rId3"/>
  </p:sldMasterIdLst>
  <p:notesMasterIdLst>
    <p:notesMasterId r:id="rId64"/>
  </p:notesMasterIdLst>
  <p:sldIdLst>
    <p:sldId id="256" r:id="rId4"/>
    <p:sldId id="414" r:id="rId5"/>
    <p:sldId id="604" r:id="rId6"/>
    <p:sldId id="258" r:id="rId7"/>
    <p:sldId id="260" r:id="rId8"/>
    <p:sldId id="261" r:id="rId9"/>
    <p:sldId id="262" r:id="rId10"/>
    <p:sldId id="464" r:id="rId11"/>
    <p:sldId id="465" r:id="rId12"/>
    <p:sldId id="467" r:id="rId13"/>
    <p:sldId id="603" r:id="rId14"/>
    <p:sldId id="430" r:id="rId15"/>
    <p:sldId id="264" r:id="rId16"/>
    <p:sldId id="432" r:id="rId17"/>
    <p:sldId id="462" r:id="rId18"/>
    <p:sldId id="606" r:id="rId19"/>
    <p:sldId id="470" r:id="rId20"/>
    <p:sldId id="476" r:id="rId21"/>
    <p:sldId id="475" r:id="rId22"/>
    <p:sldId id="401" r:id="rId23"/>
    <p:sldId id="473" r:id="rId24"/>
    <p:sldId id="474" r:id="rId25"/>
    <p:sldId id="478" r:id="rId26"/>
    <p:sldId id="600" r:id="rId27"/>
    <p:sldId id="601" r:id="rId28"/>
    <p:sldId id="413" r:id="rId29"/>
    <p:sldId id="477" r:id="rId30"/>
    <p:sldId id="463" r:id="rId31"/>
    <p:sldId id="318" r:id="rId32"/>
    <p:sldId id="607" r:id="rId33"/>
    <p:sldId id="608" r:id="rId34"/>
    <p:sldId id="609" r:id="rId35"/>
    <p:sldId id="611" r:id="rId36"/>
    <p:sldId id="612" r:id="rId37"/>
    <p:sldId id="613" r:id="rId38"/>
    <p:sldId id="332" r:id="rId39"/>
    <p:sldId id="333" r:id="rId40"/>
    <p:sldId id="334" r:id="rId41"/>
    <p:sldId id="335" r:id="rId42"/>
    <p:sldId id="336" r:id="rId43"/>
    <p:sldId id="402" r:id="rId44"/>
    <p:sldId id="338" r:id="rId45"/>
    <p:sldId id="339" r:id="rId46"/>
    <p:sldId id="340" r:id="rId47"/>
    <p:sldId id="392" r:id="rId48"/>
    <p:sldId id="393" r:id="rId49"/>
    <p:sldId id="403" r:id="rId50"/>
    <p:sldId id="472" r:id="rId51"/>
    <p:sldId id="599" r:id="rId52"/>
    <p:sldId id="404" r:id="rId53"/>
    <p:sldId id="405" r:id="rId54"/>
    <p:sldId id="406" r:id="rId55"/>
    <p:sldId id="407" r:id="rId56"/>
    <p:sldId id="408" r:id="rId57"/>
    <p:sldId id="409" r:id="rId58"/>
    <p:sldId id="410" r:id="rId59"/>
    <p:sldId id="411" r:id="rId60"/>
    <p:sldId id="598" r:id="rId61"/>
    <p:sldId id="596" r:id="rId62"/>
    <p:sldId id="479" r:id="rId63"/>
  </p:sldIdLst>
  <p:sldSz cx="12192000" cy="6858000"/>
  <p:notesSz cx="6858000" cy="9144000"/>
  <p:embeddedFontLst>
    <p:embeddedFont>
      <p:font typeface="Helvetica" panose="020B0604020202020204" pitchFamily="34" charset="0"/>
      <p:regular r:id="rId65"/>
      <p:bold r:id="rId66"/>
      <p:italic r:id="rId67"/>
      <p:boldItalic r:id="rId68"/>
    </p:embeddedFont>
    <p:embeddedFont>
      <p:font typeface="Libre Franklin" pitchFamily="2" charset="0"/>
      <p:regular r:id="rId69"/>
      <p:bold r:id="rId70"/>
      <p:italic r:id="rId71"/>
      <p:boldItalic r:id="rId72"/>
    </p:embeddedFont>
    <p:embeddedFont>
      <p:font typeface="Teko" panose="020B0604020202020204" charset="0"/>
      <p:regular r:id="rId73"/>
      <p:bold r:id="rId7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122" roundtripDataSignature="AMtx7mhV+V/QSPZ1lpW4nlkY5V+DhaEBr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264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BBA03B4-63E9-4548-9EE2-F7C7954DE7AC}" v="1" dt="2024-09-11T11:22:49.202"/>
    <p1510:client id="{B61E7F7F-D602-404C-8638-B0DAD630C688}" v="219" dt="2024-09-09T12:25:51.001"/>
    <p1510:client id="{BD3E9442-6FC5-46FB-AB46-95AE4161C319}" v="11" dt="2024-09-09T13:02:07.212"/>
    <p1510:client id="{DCCF3EB3-3E0A-4CF6-A5E3-8D976F4E117F}" v="3" dt="2024-09-10T11:18:19.988"/>
    <p1510:client id="{E2664D23-F2A2-13F8-E7D0-84892D2D8501}" v="159" dt="2024-09-10T07:56:19.24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font" Target="fonts/font4.fntdata"/><Relationship Id="rId16" Type="http://schemas.openxmlformats.org/officeDocument/2006/relationships/slide" Target="slides/slide1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font" Target="fonts/font2.fntdata"/><Relationship Id="rId74" Type="http://schemas.openxmlformats.org/officeDocument/2006/relationships/font" Target="fonts/font10.fntdata"/><Relationship Id="rId123" Type="http://schemas.openxmlformats.org/officeDocument/2006/relationships/presProps" Target="presProps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notesMaster" Target="notesMasters/notesMaster1.xml"/><Relationship Id="rId69" Type="http://schemas.openxmlformats.org/officeDocument/2006/relationships/font" Target="fonts/font5.fntdata"/><Relationship Id="rId126" Type="http://schemas.openxmlformats.org/officeDocument/2006/relationships/tableStyles" Target="tableStyle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font" Target="fonts/font8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font" Target="fonts/font3.fntdata"/><Relationship Id="rId124" Type="http://schemas.openxmlformats.org/officeDocument/2006/relationships/viewProps" Target="viewProps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27" Type="http://schemas.microsoft.com/office/2015/10/relationships/revisionInfo" Target="revisionInfo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font" Target="fonts/font1.fntdata"/><Relationship Id="rId73" Type="http://schemas.openxmlformats.org/officeDocument/2006/relationships/font" Target="fonts/font9.fntdata"/><Relationship Id="rId122" Type="http://customschemas.google.com/relationships/presentationmetadata" Target="meta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125" Type="http://schemas.openxmlformats.org/officeDocument/2006/relationships/theme" Target="theme/theme1.xml"/><Relationship Id="rId7" Type="http://schemas.openxmlformats.org/officeDocument/2006/relationships/slide" Target="slides/slide4.xml"/><Relationship Id="rId71" Type="http://schemas.openxmlformats.org/officeDocument/2006/relationships/font" Target="fonts/font7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1e7c3e2d5c8_0_0:notes"/>
          <p:cNvSpPr txBox="1">
            <a:spLocks noGrp="1"/>
          </p:cNvSpPr>
          <p:nvPr>
            <p:ph type="body" idx="1"/>
          </p:nvPr>
        </p:nvSpPr>
        <p:spPr>
          <a:xfrm>
            <a:off x="685800" y="4343298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24" name="Google Shape;324;g1e7c3e2d5c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4175" y="684213"/>
            <a:ext cx="6089650" cy="34258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1e7c3e2d5c8_1_5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23" name="Google Shape;423;g1e7c3e2d5c8_1_5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1503303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1e7c3e2d5c8_1_5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23" name="Google Shape;423;g1e7c3e2d5c8_1_5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200175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e36d0e7c50_0_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g1e36d0e7c50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805449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35" name="Google Shape;43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e36d0e7c50_0_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g1e36d0e7c50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349990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e36d0e7c50_0_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g1e36d0e7c50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614463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e36d0e7c50_0_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g1e36d0e7c50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6848282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e36d0e7c50_0_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g1e36d0e7c50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505649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e36d0e7c50_0_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g1e36d0e7c50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0651690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e36d0e7c50_0_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g1e36d0e7c50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948767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89" name="Google Shape;1289;p6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90" name="Google Shape;1290;p6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0795444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g1e5ed72bc08_1_5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5" name="Google Shape;1245;g1e5ed72bc08_1_54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6" name="Google Shape;1246;g1e5ed72bc08_1_54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4109177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Google Shape;1084;p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85" name="Google Shape;1085;p5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86" name="Google Shape;1086;p5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1533503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Google Shape;1084;p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85" name="Google Shape;1085;p5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86" name="Google Shape;1086;p5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6906064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Google Shape;1084;p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85" name="Google Shape;1085;p5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86" name="Google Shape;1086;p5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1774257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Google Shape;1084;p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85" name="Google Shape;1085;p5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86" name="Google Shape;1086;p5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9384850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Google Shape;1084;p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85" name="Google Shape;1085;p5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86" name="Google Shape;1086;p5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3869355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g1e7c3e2d5c8_1_67:notes"/>
          <p:cNvSpPr txBox="1">
            <a:spLocks noGrp="1"/>
          </p:cNvSpPr>
          <p:nvPr>
            <p:ph type="body" idx="1"/>
          </p:nvPr>
        </p:nvSpPr>
        <p:spPr>
          <a:xfrm>
            <a:off x="685800" y="4343298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95" name="Google Shape;695;g1e7c3e2d5c8_1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4213"/>
            <a:ext cx="6105525" cy="3435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42892887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g1e7c3e2d5c8_1_67:notes"/>
          <p:cNvSpPr txBox="1">
            <a:spLocks noGrp="1"/>
          </p:cNvSpPr>
          <p:nvPr>
            <p:ph type="body" idx="1"/>
          </p:nvPr>
        </p:nvSpPr>
        <p:spPr>
          <a:xfrm>
            <a:off x="685800" y="4343298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95" name="Google Shape;695;g1e7c3e2d5c8_1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4213"/>
            <a:ext cx="6105525" cy="3435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57340864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g1e5ed72bc08_1_5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5" name="Google Shape;1245;g1e5ed72bc08_1_54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6" name="Google Shape;1246;g1e5ed72bc08_1_54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5083607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Google Shape;1084;p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85" name="Google Shape;1085;p5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86" name="Google Shape;1086;p5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e36d0e7c50_0_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g1e36d0e7c50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6519405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Google Shape;1084;p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85" name="Google Shape;1085;p5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86" name="Google Shape;1086;p5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3005991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Google Shape;1084;p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85" name="Google Shape;1085;p5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86" name="Google Shape;1086;p5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819039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Google Shape;1084;p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85" name="Google Shape;1085;p5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86" name="Google Shape;1086;p5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0478617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Google Shape;1084;p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85" name="Google Shape;1085;p5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86" name="Google Shape;1086;p5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2736248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Google Shape;1084;p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85" name="Google Shape;1085;p5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86" name="Google Shape;1086;p5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34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2375776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Google Shape;1084;p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85" name="Google Shape;1085;p5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86" name="Google Shape;1086;p5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35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611870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5" name="Google Shape;1255;p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56" name="Google Shape;1256;p6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57" name="Google Shape;1257;p6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36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5" name="Google Shape;1265;g1e5ed72bc08_1_7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66" name="Google Shape;1266;g1e5ed72bc08_1_7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67" name="Google Shape;1267;g1e5ed72bc08_1_74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37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6" name="Google Shape;1276;g1e5ed72bc08_1_7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77" name="Google Shape;1277;g1e5ed72bc08_1_7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78" name="Google Shape;1278;g1e5ed72bc08_1_73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38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89" name="Google Shape;1289;p6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90" name="Google Shape;1290;p6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39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1e7c3e2d5c8_1_4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57" name="Google Shape;357;g1e7c3e2d5c8_1_4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1" name="Google Shape;1301;p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02" name="Google Shape;1302;p6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03" name="Google Shape;1303;p6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40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1" name="Google Shape;1301;p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02" name="Google Shape;1302;p6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03" name="Google Shape;1303;p6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41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2437224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5" name="Google Shape;1325;p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26" name="Google Shape;1326;p6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27" name="Google Shape;1327;p6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42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36" name="Google Shape;1336;p6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37" name="Google Shape;1337;p6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43</a:t>
            </a:fld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48" name="Google Shape;1348;p6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49" name="Google Shape;1349;p6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44</a:t>
            </a:fld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g1e7c3e2d5c8_1_67:notes"/>
          <p:cNvSpPr txBox="1">
            <a:spLocks noGrp="1"/>
          </p:cNvSpPr>
          <p:nvPr>
            <p:ph type="body" idx="1"/>
          </p:nvPr>
        </p:nvSpPr>
        <p:spPr>
          <a:xfrm>
            <a:off x="685800" y="4343298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95" name="Google Shape;695;g1e7c3e2d5c8_1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4213"/>
            <a:ext cx="6105525" cy="3435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57750123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g1e7c3e2d5c8_1_67:notes"/>
          <p:cNvSpPr txBox="1">
            <a:spLocks noGrp="1"/>
          </p:cNvSpPr>
          <p:nvPr>
            <p:ph type="body" idx="1"/>
          </p:nvPr>
        </p:nvSpPr>
        <p:spPr>
          <a:xfrm>
            <a:off x="685800" y="4343298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95" name="Google Shape;695;g1e7c3e2d5c8_1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4213"/>
            <a:ext cx="6105525" cy="3435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32420059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g1e7c3e2d5c8_1_67:notes"/>
          <p:cNvSpPr txBox="1">
            <a:spLocks noGrp="1"/>
          </p:cNvSpPr>
          <p:nvPr>
            <p:ph type="body" idx="1"/>
          </p:nvPr>
        </p:nvSpPr>
        <p:spPr>
          <a:xfrm>
            <a:off x="685800" y="4343298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95" name="Google Shape;695;g1e7c3e2d5c8_1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4213"/>
            <a:ext cx="6105525" cy="3435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37291640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g1e7c3e2d5c8_1_67:notes"/>
          <p:cNvSpPr txBox="1">
            <a:spLocks noGrp="1"/>
          </p:cNvSpPr>
          <p:nvPr>
            <p:ph type="body" idx="1"/>
          </p:nvPr>
        </p:nvSpPr>
        <p:spPr>
          <a:xfrm>
            <a:off x="685800" y="4343298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95" name="Google Shape;695;g1e7c3e2d5c8_1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4213"/>
            <a:ext cx="6105525" cy="3435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21567309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g1e7c3e2d5c8_1_67:notes"/>
          <p:cNvSpPr txBox="1">
            <a:spLocks noGrp="1"/>
          </p:cNvSpPr>
          <p:nvPr>
            <p:ph type="body" idx="1"/>
          </p:nvPr>
        </p:nvSpPr>
        <p:spPr>
          <a:xfrm>
            <a:off x="685800" y="4343298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95" name="Google Shape;695;g1e7c3e2d5c8_1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4213"/>
            <a:ext cx="6105525" cy="3435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3640664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1e7c3e2d5c8_1_44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80" name="Google Shape;380;g1e7c3e2d5c8_1_4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g1e7c3e2d5c8_1_67:notes"/>
          <p:cNvSpPr txBox="1">
            <a:spLocks noGrp="1"/>
          </p:cNvSpPr>
          <p:nvPr>
            <p:ph type="body" idx="1"/>
          </p:nvPr>
        </p:nvSpPr>
        <p:spPr>
          <a:xfrm>
            <a:off x="685800" y="4343298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95" name="Google Shape;695;g1e7c3e2d5c8_1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4213"/>
            <a:ext cx="6105525" cy="3435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0702378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g1e7c3e2d5c8_1_67:notes"/>
          <p:cNvSpPr txBox="1">
            <a:spLocks noGrp="1"/>
          </p:cNvSpPr>
          <p:nvPr>
            <p:ph type="body" idx="1"/>
          </p:nvPr>
        </p:nvSpPr>
        <p:spPr>
          <a:xfrm>
            <a:off x="685800" y="4343298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95" name="Google Shape;695;g1e7c3e2d5c8_1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4213"/>
            <a:ext cx="6105525" cy="3435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3020093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g1e7c3e2d5c8_1_67:notes"/>
          <p:cNvSpPr txBox="1">
            <a:spLocks noGrp="1"/>
          </p:cNvSpPr>
          <p:nvPr>
            <p:ph type="body" idx="1"/>
          </p:nvPr>
        </p:nvSpPr>
        <p:spPr>
          <a:xfrm>
            <a:off x="685800" y="4343298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95" name="Google Shape;695;g1e7c3e2d5c8_1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4213"/>
            <a:ext cx="6105525" cy="3435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54282283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g1e7c3e2d5c8_1_67:notes"/>
          <p:cNvSpPr txBox="1">
            <a:spLocks noGrp="1"/>
          </p:cNvSpPr>
          <p:nvPr>
            <p:ph type="body" idx="1"/>
          </p:nvPr>
        </p:nvSpPr>
        <p:spPr>
          <a:xfrm>
            <a:off x="685800" y="4343298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95" name="Google Shape;695;g1e7c3e2d5c8_1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4213"/>
            <a:ext cx="6105525" cy="3435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3132086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g1e7c3e2d5c8_1_67:notes"/>
          <p:cNvSpPr txBox="1">
            <a:spLocks noGrp="1"/>
          </p:cNvSpPr>
          <p:nvPr>
            <p:ph type="body" idx="1"/>
          </p:nvPr>
        </p:nvSpPr>
        <p:spPr>
          <a:xfrm>
            <a:off x="685800" y="4343298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95" name="Google Shape;695;g1e7c3e2d5c8_1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4213"/>
            <a:ext cx="6105525" cy="3435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03831137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g1e7c3e2d5c8_1_67:notes"/>
          <p:cNvSpPr txBox="1">
            <a:spLocks noGrp="1"/>
          </p:cNvSpPr>
          <p:nvPr>
            <p:ph type="body" idx="1"/>
          </p:nvPr>
        </p:nvSpPr>
        <p:spPr>
          <a:xfrm>
            <a:off x="685800" y="4343298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95" name="Google Shape;695;g1e7c3e2d5c8_1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4213"/>
            <a:ext cx="6105525" cy="3435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58699958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g1e7c3e2d5c8_1_67:notes"/>
          <p:cNvSpPr txBox="1">
            <a:spLocks noGrp="1"/>
          </p:cNvSpPr>
          <p:nvPr>
            <p:ph type="body" idx="1"/>
          </p:nvPr>
        </p:nvSpPr>
        <p:spPr>
          <a:xfrm>
            <a:off x="685800" y="4343298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95" name="Google Shape;695;g1e7c3e2d5c8_1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4213"/>
            <a:ext cx="6105525" cy="3435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8121410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g1e7c3e2d5c8_1_67:notes"/>
          <p:cNvSpPr txBox="1">
            <a:spLocks noGrp="1"/>
          </p:cNvSpPr>
          <p:nvPr>
            <p:ph type="body" idx="1"/>
          </p:nvPr>
        </p:nvSpPr>
        <p:spPr>
          <a:xfrm>
            <a:off x="685800" y="4343298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95" name="Google Shape;695;g1e7c3e2d5c8_1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4213"/>
            <a:ext cx="6105525" cy="3435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1171058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e7c3e2d5c8_1_46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92" name="Google Shape;392;g1e7c3e2d5c8_1_4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1e7c3e2d5c8_1_48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04" name="Google Shape;404;g1e7c3e2d5c8_1_4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1e7c3e2d5c8_1_5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23" name="Google Shape;423;g1e7c3e2d5c8_1_5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412634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1e7c3e2d5c8_1_5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23" name="Google Shape;423;g1e7c3e2d5c8_1_5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258486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arthobservations.org/index.php" TargetMode="Externa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hyperlink" Target="https://www.geoportal.org/" TargetMode="Externa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arthobservations.org/index.php" TargetMode="Externa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hyperlink" Target="https://www.geoportal.org/" TargetMode="Externa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5.png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5.png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>
  <p:cSld name="Title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g1e5ed72bc08_1_71"/>
          <p:cNvSpPr txBox="1">
            <a:spLocks noGrp="1"/>
          </p:cNvSpPr>
          <p:nvPr>
            <p:ph type="body" idx="1"/>
          </p:nvPr>
        </p:nvSpPr>
        <p:spPr>
          <a:xfrm>
            <a:off x="-25168" y="1988840"/>
            <a:ext cx="12257700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7825" tIns="58900" rIns="117825" bIns="589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004C8A"/>
              </a:buClr>
              <a:buSzPts val="5700"/>
              <a:buFont typeface="Arial"/>
              <a:buNone/>
              <a:defRPr sz="5700" b="0" i="0" u="none" strike="noStrike" cap="none">
                <a:solidFill>
                  <a:srgbClr val="004C8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88A9C"/>
              </a:buClr>
              <a:buSzPts val="2300"/>
              <a:buFont typeface="Arial"/>
              <a:buNone/>
              <a:defRPr sz="2300" b="0" i="0" u="none" strike="noStrike" cap="none">
                <a:solidFill>
                  <a:srgbClr val="888A9C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A9C"/>
              </a:buClr>
              <a:buSzPts val="2100"/>
              <a:buFont typeface="Arial"/>
              <a:buNone/>
              <a:defRPr sz="2100" b="0" i="0" u="none" strike="noStrike" cap="none">
                <a:solidFill>
                  <a:srgbClr val="888A9C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A9C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A9C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A9C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A9C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A9C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A9C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A9C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A9C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A9C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A9C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A9C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A9C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g1e5ed72bc08_1_71"/>
          <p:cNvSpPr txBox="1">
            <a:spLocks noGrp="1"/>
          </p:cNvSpPr>
          <p:nvPr>
            <p:ph type="body" idx="2"/>
          </p:nvPr>
        </p:nvSpPr>
        <p:spPr>
          <a:xfrm>
            <a:off x="0" y="4293096"/>
            <a:ext cx="38883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7825" tIns="58900" rIns="117825" bIns="589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4C8A"/>
              </a:buClr>
              <a:buSzPts val="2600"/>
              <a:buFont typeface="Arial"/>
              <a:buNone/>
              <a:defRPr sz="2600" b="1" i="0" u="none" strike="noStrike" cap="none">
                <a:solidFill>
                  <a:srgbClr val="004C8A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746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○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746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■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746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●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746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○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746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■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746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●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746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○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746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■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" name="Google Shape;17;g1e5ed72bc08_1_71"/>
          <p:cNvSpPr txBox="1">
            <a:spLocks noGrp="1"/>
          </p:cNvSpPr>
          <p:nvPr>
            <p:ph type="body" idx="3"/>
          </p:nvPr>
        </p:nvSpPr>
        <p:spPr>
          <a:xfrm>
            <a:off x="8313875" y="4293097"/>
            <a:ext cx="3888300" cy="12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7825" tIns="58900" rIns="117825" bIns="58900" anchor="t" anchorCtr="0">
            <a:norm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4C8A"/>
              </a:buClr>
              <a:buSzPts val="2600"/>
              <a:buFont typeface="Arial"/>
              <a:buNone/>
              <a:defRPr sz="2600" b="1" i="0" u="none" strike="noStrike" cap="none">
                <a:solidFill>
                  <a:srgbClr val="004C8A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746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○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746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■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746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●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746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○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746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■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746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●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746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○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746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■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" name="Google Shape;18;g1e5ed72bc08_1_71"/>
          <p:cNvSpPr txBox="1">
            <a:spLocks noGrp="1"/>
          </p:cNvSpPr>
          <p:nvPr>
            <p:ph type="body" idx="4"/>
          </p:nvPr>
        </p:nvSpPr>
        <p:spPr>
          <a:xfrm>
            <a:off x="-19917" y="4869160"/>
            <a:ext cx="3888300" cy="86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7825" tIns="58900" rIns="117825" bIns="589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4C8A"/>
              </a:buClr>
              <a:buSzPts val="2600"/>
              <a:buFont typeface="Arial"/>
              <a:buNone/>
              <a:defRPr sz="2600" b="0" i="0" u="none" strike="noStrike" cap="none">
                <a:solidFill>
                  <a:srgbClr val="004C8A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746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○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746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■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746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●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746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○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746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■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746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●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746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○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746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■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" name="Google Shape;19;g1e5ed72bc08_1_71"/>
          <p:cNvSpPr txBox="1">
            <a:spLocks noGrp="1"/>
          </p:cNvSpPr>
          <p:nvPr>
            <p:ph type="body" idx="5"/>
          </p:nvPr>
        </p:nvSpPr>
        <p:spPr>
          <a:xfrm>
            <a:off x="-25400" y="3068638"/>
            <a:ext cx="12257700" cy="5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7825" tIns="58900" rIns="117825" bIns="589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8C7D"/>
              </a:buClr>
              <a:buSzPts val="4100"/>
              <a:buFont typeface="Arial"/>
              <a:buNone/>
              <a:defRPr sz="1800" b="0" i="0" u="none" strike="noStrike" cap="none">
                <a:solidFill>
                  <a:srgbClr val="008C7D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746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○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746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■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746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●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746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○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746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■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746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●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746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○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746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■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20" name="Google Shape;20;g1e5ed72bc08_1_7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222285" y="246785"/>
            <a:ext cx="3431741" cy="120215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" name="Google Shape;21;g1e5ed72bc08_1_71"/>
          <p:cNvGrpSpPr/>
          <p:nvPr/>
        </p:nvGrpSpPr>
        <p:grpSpPr>
          <a:xfrm>
            <a:off x="-50097" y="5254932"/>
            <a:ext cx="12251984" cy="1603068"/>
            <a:chOff x="-37574" y="4379110"/>
            <a:chExt cx="9189218" cy="1335890"/>
          </a:xfrm>
        </p:grpSpPr>
        <p:sp>
          <p:nvSpPr>
            <p:cNvPr id="22" name="Google Shape;22;g1e5ed72bc08_1_71"/>
            <p:cNvSpPr/>
            <p:nvPr/>
          </p:nvSpPr>
          <p:spPr>
            <a:xfrm>
              <a:off x="-30163" y="4994921"/>
              <a:ext cx="9174163" cy="720079"/>
            </a:xfrm>
            <a:prstGeom prst="flowChartManualInput">
              <a:avLst/>
            </a:prstGeom>
            <a:solidFill>
              <a:srgbClr val="042641"/>
            </a:solidFill>
            <a:ln>
              <a:noFill/>
            </a:ln>
          </p:spPr>
          <p:txBody>
            <a:bodyPr spcFirstLastPara="1" wrap="square" lIns="117825" tIns="58900" rIns="117825" bIns="589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/>
                <a:buNone/>
              </a:pPr>
              <a:endParaRPr sz="23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23;g1e5ed72bc08_1_71"/>
            <p:cNvSpPr/>
            <p:nvPr/>
          </p:nvSpPr>
          <p:spPr>
            <a:xfrm>
              <a:off x="-37574" y="4379110"/>
              <a:ext cx="9189218" cy="803868"/>
            </a:xfrm>
            <a:custGeom>
              <a:avLst/>
              <a:gdLst/>
              <a:ahLst/>
              <a:cxnLst/>
              <a:rect l="l" t="t" r="r" b="b"/>
              <a:pathLst>
                <a:path w="9189218" h="803868" extrusionOk="0">
                  <a:moveTo>
                    <a:pt x="0" y="472273"/>
                  </a:moveTo>
                  <a:cubicBezTo>
                    <a:pt x="1675" y="582805"/>
                    <a:pt x="3349" y="693336"/>
                    <a:pt x="5024" y="803868"/>
                  </a:cubicBezTo>
                  <a:lnTo>
                    <a:pt x="9184193" y="617974"/>
                  </a:lnTo>
                  <a:lnTo>
                    <a:pt x="9189218" y="0"/>
                  </a:lnTo>
                  <a:lnTo>
                    <a:pt x="0" y="472273"/>
                  </a:lnTo>
                  <a:close/>
                </a:path>
              </a:pathLst>
            </a:custGeom>
            <a:solidFill>
              <a:srgbClr val="6E8190"/>
            </a:solidFill>
            <a:ln>
              <a:noFill/>
            </a:ln>
          </p:spPr>
          <p:txBody>
            <a:bodyPr spcFirstLastPara="1" wrap="square" lIns="117825" tIns="58900" rIns="117825" bIns="589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/>
                <a:buNone/>
              </a:pPr>
              <a:endParaRPr sz="23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" name="Google Shape;24;g1e5ed72bc08_1_71">
            <a:hlinkClick r:id="rId3"/>
          </p:cNvPr>
          <p:cNvSpPr txBox="1"/>
          <p:nvPr/>
        </p:nvSpPr>
        <p:spPr>
          <a:xfrm>
            <a:off x="3946552" y="6162001"/>
            <a:ext cx="4298700" cy="3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7825" tIns="58900" rIns="117825" bIns="589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www.earthobservations.org</a:t>
            </a: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25;g1e5ed72bc08_1_71">
            <a:hlinkClick r:id="rId4"/>
          </p:cNvPr>
          <p:cNvSpPr txBox="1"/>
          <p:nvPr/>
        </p:nvSpPr>
        <p:spPr>
          <a:xfrm>
            <a:off x="4589228" y="6426548"/>
            <a:ext cx="3013500" cy="3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7825" tIns="58900" rIns="117825" bIns="589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www.geoportal.org</a:t>
            </a: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>
  <p:cSld name="Content with Caption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5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25"/>
          <p:cNvSpPr txBox="1"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ibre Franklin"/>
              <a:buNone/>
              <a:defRPr sz="4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" name="Google Shape;85;p25"/>
          <p:cNvSpPr txBox="1">
            <a:spLocks noGrp="1"/>
          </p:cNvSpPr>
          <p:nvPr>
            <p:ph type="body" idx="1"/>
          </p:nvPr>
        </p:nvSpPr>
        <p:spPr>
          <a:xfrm>
            <a:off x="6276000" y="1325632"/>
            <a:ext cx="5400000" cy="48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5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Char char="■"/>
              <a:defRPr sz="2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1800"/>
              <a:buFont typeface="Libre Franklin"/>
              <a:buNone/>
              <a:defRPr sz="18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1800"/>
              <a:buFont typeface="Libre Franklin"/>
              <a:buNone/>
              <a:defRPr sz="18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1600"/>
              <a:buFont typeface="Libre Franklin"/>
              <a:buNone/>
              <a:defRPr sz="16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3302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ibre Franklin"/>
              <a:buChar char="–"/>
              <a:defRPr sz="16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302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ibre Franklin"/>
              <a:buChar char="■"/>
              <a:defRPr sz="16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302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ibre Franklin"/>
              <a:buChar char="–"/>
              <a:defRPr sz="16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30200" algn="l" rtl="0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ts val="1600"/>
              <a:buFont typeface="Libre Franklin"/>
              <a:buChar char="■"/>
              <a:defRPr sz="16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86" name="Google Shape;86;p25"/>
          <p:cNvSpPr txBox="1">
            <a:spLocks noGrp="1"/>
          </p:cNvSpPr>
          <p:nvPr>
            <p:ph type="body" idx="2"/>
          </p:nvPr>
        </p:nvSpPr>
        <p:spPr>
          <a:xfrm>
            <a:off x="723900" y="3174576"/>
            <a:ext cx="3855720" cy="3011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2E4729"/>
              </a:buClr>
              <a:buSzPts val="1600"/>
              <a:buFont typeface="Libre Franklin"/>
              <a:buNone/>
              <a:defRPr sz="16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4000"/>
              </a:lnSpc>
              <a:spcBef>
                <a:spcPts val="1500"/>
              </a:spcBef>
              <a:spcAft>
                <a:spcPts val="0"/>
              </a:spcAft>
              <a:buClr>
                <a:srgbClr val="2E4729"/>
              </a:buClr>
              <a:buSzPts val="1400"/>
              <a:buFont typeface="Libre Franklin"/>
              <a:buNone/>
              <a:defRPr sz="14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1200"/>
              <a:buFont typeface="Libre Franklin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1000"/>
              <a:buFont typeface="Libre Franklin"/>
              <a:buNone/>
              <a:defRPr sz="10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1000"/>
              <a:buFont typeface="Libre Franklin"/>
              <a:buNone/>
              <a:defRPr sz="1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Libre Franklin"/>
              <a:buNone/>
              <a:defRPr sz="10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Libre Franklin"/>
              <a:buNone/>
              <a:defRPr sz="1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Libre Franklin"/>
              <a:buNone/>
              <a:defRPr sz="10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228600" algn="l" rtl="0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ts val="1000"/>
              <a:buFont typeface="Libre Franklin"/>
              <a:buNone/>
              <a:defRPr sz="1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87" name="Google Shape;87;p25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rgbClr val="55695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25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7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25"/>
          <p:cNvSpPr txBox="1">
            <a:spLocks noGrp="1"/>
          </p:cNvSpPr>
          <p:nvPr>
            <p:ph type="ftr" idx="11"/>
          </p:nvPr>
        </p:nvSpPr>
        <p:spPr>
          <a:xfrm>
            <a:off x="2893564" y="6453386"/>
            <a:ext cx="2295656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25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29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6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26"/>
          <p:cNvSpPr txBox="1"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rgbClr val="2E4729"/>
              </a:buClr>
              <a:buSzPts val="4800"/>
              <a:buFont typeface="Libre Franklin"/>
              <a:buNone/>
              <a:defRPr sz="4800" b="0" i="0" u="none" strike="noStrike" cap="none">
                <a:solidFill>
                  <a:srgbClr val="2E4729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" name="Google Shape;94;p26"/>
          <p:cNvSpPr>
            <a:spLocks noGrp="1"/>
          </p:cNvSpPr>
          <p:nvPr>
            <p:ph type="pic" idx="2"/>
          </p:nvPr>
        </p:nvSpPr>
        <p:spPr>
          <a:xfrm>
            <a:off x="5532120" y="0"/>
            <a:ext cx="6659880" cy="6857999"/>
          </a:xfrm>
          <a:prstGeom prst="rect">
            <a:avLst/>
          </a:prstGeom>
          <a:noFill/>
          <a:ln>
            <a:noFill/>
          </a:ln>
        </p:spPr>
      </p:sp>
      <p:sp>
        <p:nvSpPr>
          <p:cNvPr id="95" name="Google Shape;95;p26"/>
          <p:cNvSpPr txBox="1">
            <a:spLocks noGrp="1"/>
          </p:cNvSpPr>
          <p:nvPr>
            <p:ph type="body" idx="1"/>
          </p:nvPr>
        </p:nvSpPr>
        <p:spPr>
          <a:xfrm>
            <a:off x="723900" y="2855968"/>
            <a:ext cx="3855720" cy="30114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2E4729"/>
              </a:buClr>
              <a:buSzPts val="1600"/>
              <a:buFont typeface="Libre Franklin"/>
              <a:buNone/>
              <a:defRPr sz="16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4000"/>
              </a:lnSpc>
              <a:spcBef>
                <a:spcPts val="1500"/>
              </a:spcBef>
              <a:spcAft>
                <a:spcPts val="0"/>
              </a:spcAft>
              <a:buClr>
                <a:srgbClr val="2E4729"/>
              </a:buClr>
              <a:buSzPts val="1400"/>
              <a:buFont typeface="Libre Franklin"/>
              <a:buNone/>
              <a:defRPr sz="14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1200"/>
              <a:buFont typeface="Libre Franklin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1000"/>
              <a:buFont typeface="Libre Franklin"/>
              <a:buNone/>
              <a:defRPr sz="10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1000"/>
              <a:buFont typeface="Libre Franklin"/>
              <a:buNone/>
              <a:defRPr sz="1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Libre Franklin"/>
              <a:buNone/>
              <a:defRPr sz="10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Libre Franklin"/>
              <a:buNone/>
              <a:defRPr sz="1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Libre Franklin"/>
              <a:buNone/>
              <a:defRPr sz="10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228600" algn="l" rtl="0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ts val="1000"/>
              <a:buFont typeface="Libre Franklin"/>
              <a:buNone/>
              <a:defRPr sz="1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96" name="Google Shape;96;p26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rgbClr val="55695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26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7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26"/>
          <p:cNvSpPr txBox="1">
            <a:spLocks noGrp="1"/>
          </p:cNvSpPr>
          <p:nvPr>
            <p:ph type="ftr" idx="11"/>
          </p:nvPr>
        </p:nvSpPr>
        <p:spPr>
          <a:xfrm>
            <a:off x="2893564" y="6453386"/>
            <a:ext cx="2295656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26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29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7"/>
          <p:cNvSpPr/>
          <p:nvPr/>
        </p:nvSpPr>
        <p:spPr>
          <a:xfrm>
            <a:off x="8360229" y="3909332"/>
            <a:ext cx="3831771" cy="905708"/>
          </a:xfrm>
          <a:prstGeom prst="rect">
            <a:avLst/>
          </a:prstGeom>
          <a:solidFill>
            <a:srgbClr val="55695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102" name="Google Shape;102;p2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319912" y="2791177"/>
            <a:ext cx="673024" cy="4887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77692" y="2729764"/>
            <a:ext cx="673024" cy="61161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27"/>
          <p:cNvSpPr txBox="1"/>
          <p:nvPr/>
        </p:nvSpPr>
        <p:spPr>
          <a:xfrm>
            <a:off x="2307009" y="2600942"/>
            <a:ext cx="2828986" cy="326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2042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EMAIL ADDRESS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27"/>
          <p:cNvSpPr txBox="1"/>
          <p:nvPr/>
        </p:nvSpPr>
        <p:spPr>
          <a:xfrm>
            <a:off x="6434223" y="2600942"/>
            <a:ext cx="2532829" cy="326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2042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PHONE NUMBER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27"/>
          <p:cNvSpPr txBox="1">
            <a:spLocks noGrp="1"/>
          </p:cNvSpPr>
          <p:nvPr>
            <p:ph type="body" idx="1"/>
          </p:nvPr>
        </p:nvSpPr>
        <p:spPr>
          <a:xfrm>
            <a:off x="2297884" y="3032311"/>
            <a:ext cx="2774860" cy="4887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E4729"/>
              </a:buClr>
              <a:buSzPts val="1400"/>
              <a:buFont typeface="Libre Franklin"/>
              <a:buNone/>
              <a:defRPr sz="1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3302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ibre Franklin"/>
              <a:buChar char="–"/>
              <a:defRPr sz="16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175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ibre Franklin"/>
              <a:buChar char="■"/>
              <a:defRPr sz="1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175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ibre Franklin"/>
              <a:buChar char="–"/>
              <a:defRPr sz="14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17500" algn="l" rtl="0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ts val="1400"/>
              <a:buFont typeface="Libre Franklin"/>
              <a:buChar char="■"/>
              <a:defRPr sz="1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07" name="Google Shape;107;p27"/>
          <p:cNvSpPr txBox="1">
            <a:spLocks noGrp="1"/>
          </p:cNvSpPr>
          <p:nvPr>
            <p:ph type="body" idx="2"/>
          </p:nvPr>
        </p:nvSpPr>
        <p:spPr>
          <a:xfrm>
            <a:off x="6434223" y="3032311"/>
            <a:ext cx="2774860" cy="4887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E4729"/>
              </a:buClr>
              <a:buSzPts val="1400"/>
              <a:buFont typeface="Libre Franklin"/>
              <a:buNone/>
              <a:defRPr sz="1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3302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ibre Franklin"/>
              <a:buChar char="–"/>
              <a:defRPr sz="16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175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ibre Franklin"/>
              <a:buChar char="■"/>
              <a:defRPr sz="1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175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ibre Franklin"/>
              <a:buChar char="–"/>
              <a:defRPr sz="14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17500" algn="l" rtl="0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ts val="1400"/>
              <a:buFont typeface="Libre Franklin"/>
              <a:buChar char="■"/>
              <a:defRPr sz="1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08" name="Google Shape;108;p27"/>
          <p:cNvSpPr/>
          <p:nvPr/>
        </p:nvSpPr>
        <p:spPr>
          <a:xfrm>
            <a:off x="0" y="0"/>
            <a:ext cx="3943350" cy="607548"/>
          </a:xfrm>
          <a:prstGeom prst="rect">
            <a:avLst/>
          </a:prstGeom>
          <a:solidFill>
            <a:srgbClr val="55695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109" name="Google Shape;109;p27" descr="Abstract technological connection"/>
          <p:cNvPicPr preferRelativeResize="0"/>
          <p:nvPr/>
        </p:nvPicPr>
        <p:blipFill rotWithShape="1">
          <a:blip r:embed="rId4">
            <a:alphaModFix/>
          </a:blip>
          <a:srcRect t="62996"/>
          <a:stretch/>
        </p:blipFill>
        <p:spPr>
          <a:xfrm>
            <a:off x="0" y="4320294"/>
            <a:ext cx="12191551" cy="2537706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7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7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7"/>
          <p:cNvSpPr txBox="1">
            <a:spLocks noGrp="1"/>
          </p:cNvSpPr>
          <p:nvPr>
            <p:ph type="ftr" idx="11"/>
          </p:nvPr>
        </p:nvSpPr>
        <p:spPr>
          <a:xfrm>
            <a:off x="2893564" y="6453386"/>
            <a:ext cx="628083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7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29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13" name="Google Shape;113;p2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65530" y="893487"/>
            <a:ext cx="9510584" cy="1457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>
  <p:cSld name="Title Slid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8"/>
          <p:cNvSpPr/>
          <p:nvPr/>
        </p:nvSpPr>
        <p:spPr>
          <a:xfrm>
            <a:off x="-258" y="0"/>
            <a:ext cx="12192000" cy="6858000"/>
          </a:xfrm>
          <a:prstGeom prst="rect">
            <a:avLst/>
          </a:prstGeom>
          <a:solidFill>
            <a:srgbClr val="191B0E">
              <a:alpha val="2901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16" name="Google Shape;116;p28"/>
          <p:cNvSpPr txBox="1">
            <a:spLocks noGrp="1"/>
          </p:cNvSpPr>
          <p:nvPr>
            <p:ph type="subTitle" idx="1"/>
          </p:nvPr>
        </p:nvSpPr>
        <p:spPr>
          <a:xfrm>
            <a:off x="752858" y="4635729"/>
            <a:ext cx="6831673" cy="1086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Libre Franklin"/>
              <a:buNone/>
              <a:defRPr sz="2000" b="1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R="0" lvl="2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R="0" lvl="3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R="0" lvl="4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R="0" lvl="5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ibre Franklin"/>
              <a:buChar char="–"/>
              <a:defRPr sz="16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R="0" lvl="6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ibre Franklin"/>
              <a:buChar char="■"/>
              <a:defRPr sz="1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R="0" lvl="7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ibre Franklin"/>
              <a:buChar char="–"/>
              <a:defRPr sz="14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R="0" lvl="8" algn="l" rtl="0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ts val="1400"/>
              <a:buFont typeface="Libre Franklin"/>
              <a:buChar char="■"/>
              <a:defRPr sz="1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pic>
        <p:nvPicPr>
          <p:cNvPr id="117" name="Google Shape;117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462" y="1066529"/>
            <a:ext cx="10120237" cy="39200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28" descr="A black and white logo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017114" y="0"/>
            <a:ext cx="2174628" cy="10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8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7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28"/>
          <p:cNvSpPr txBox="1">
            <a:spLocks noGrp="1"/>
          </p:cNvSpPr>
          <p:nvPr>
            <p:ph type="ftr" idx="11"/>
          </p:nvPr>
        </p:nvSpPr>
        <p:spPr>
          <a:xfrm>
            <a:off x="2893564" y="6453386"/>
            <a:ext cx="628083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8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29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">
  <p:cSld name="Section Header">
    <p:bg>
      <p:bgPr>
        <a:solidFill>
          <a:srgbClr val="556951"/>
        </a:solid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9"/>
          <p:cNvSpPr txBox="1">
            <a:spLocks noGrp="1"/>
          </p:cNvSpPr>
          <p:nvPr>
            <p:ph type="title"/>
          </p:nvPr>
        </p:nvSpPr>
        <p:spPr>
          <a:xfrm>
            <a:off x="4040039" y="1301360"/>
            <a:ext cx="6337958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R="0" lvl="0" algn="r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Font typeface="Libre Franklin"/>
              <a:buNone/>
              <a:defRPr sz="7200" b="0" i="0" u="none" strike="noStrike" cap="none">
                <a:solidFill>
                  <a:schemeClr val="lt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4" name="Google Shape;124;p19"/>
          <p:cNvSpPr txBox="1">
            <a:spLocks noGrp="1"/>
          </p:cNvSpPr>
          <p:nvPr>
            <p:ph type="body" idx="1"/>
          </p:nvPr>
        </p:nvSpPr>
        <p:spPr>
          <a:xfrm>
            <a:off x="4040039" y="4216328"/>
            <a:ext cx="6337957" cy="1143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Clr>
                <a:srgbClr val="2E4729"/>
              </a:buClr>
              <a:buSzPts val="2400"/>
              <a:buFont typeface="Libre Franklin"/>
              <a:buNone/>
              <a:defRPr sz="2400" b="0" i="0" u="none" strike="noStrike" cap="none">
                <a:solidFill>
                  <a:schemeClr val="lt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1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1800"/>
              <a:buFont typeface="Libre Franklin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1600"/>
              <a:buFont typeface="Libre Franklin"/>
              <a:buNone/>
              <a:defRPr sz="1600" b="0" i="1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1600"/>
              <a:buFont typeface="Libre Franklin"/>
              <a:buNone/>
              <a:defRPr sz="16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ibre Franklin"/>
              <a:buNone/>
              <a:defRPr sz="1600" b="0" i="1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ibre Franklin"/>
              <a:buNone/>
              <a:defRPr sz="16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ibre Franklin"/>
              <a:buNone/>
              <a:defRPr sz="1600" b="0" i="1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228600" algn="l" rtl="0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lt1"/>
              </a:buClr>
              <a:buSzPts val="1600"/>
              <a:buFont typeface="Libre Franklin"/>
              <a:buNone/>
              <a:defRPr sz="16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25" name="Google Shape;125;p19" title="Crop Mark"/>
          <p:cNvSpPr/>
          <p:nvPr/>
        </p:nvSpPr>
        <p:spPr>
          <a:xfrm>
            <a:off x="8151962" y="1685652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4125" h="5554" extrusionOk="0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126" name="Google Shape;126;p19"/>
          <p:cNvSpPr>
            <a:spLocks noGrp="1"/>
          </p:cNvSpPr>
          <p:nvPr>
            <p:ph type="pic" idx="2"/>
          </p:nvPr>
        </p:nvSpPr>
        <p:spPr>
          <a:xfrm>
            <a:off x="391254" y="769665"/>
            <a:ext cx="3440274" cy="5324475"/>
          </a:xfrm>
          <a:prstGeom prst="rect">
            <a:avLst/>
          </a:prstGeom>
          <a:noFill/>
          <a:ln>
            <a:noFill/>
          </a:ln>
        </p:spPr>
      </p:sp>
      <p:pic>
        <p:nvPicPr>
          <p:cNvPr id="127" name="Google Shape;127;p19" descr="A black and white logo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017114" y="0"/>
            <a:ext cx="2174628" cy="10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9"/>
          <p:cNvSpPr txBox="1">
            <a:spLocks noGrp="1"/>
          </p:cNvSpPr>
          <p:nvPr>
            <p:ph type="ftr" idx="11"/>
          </p:nvPr>
        </p:nvSpPr>
        <p:spPr>
          <a:xfrm>
            <a:off x="2893564" y="6453386"/>
            <a:ext cx="628083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19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29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0" name="Google Shape;130;p19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7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" type="title">
  <p:cSld name="TITLE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e7c3e2d5c8_0_86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g1e7c3e2d5c8_0_86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34" name="Google Shape;134;g1e7c3e2d5c8_0_8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g1e7c3e2d5c8_0_8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g1e7c3e2d5c8_0_8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 2">
  <p:cSld name="Title Slide 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4"/>
          <p:cNvSpPr/>
          <p:nvPr/>
        </p:nvSpPr>
        <p:spPr>
          <a:xfrm>
            <a:off x="-258" y="0"/>
            <a:ext cx="12192000" cy="6858000"/>
          </a:xfrm>
          <a:prstGeom prst="rect">
            <a:avLst/>
          </a:prstGeom>
          <a:solidFill>
            <a:srgbClr val="191B0E">
              <a:alpha val="2941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6" name="Google Shape;16;p14"/>
          <p:cNvSpPr txBox="1">
            <a:spLocks noGrp="1"/>
          </p:cNvSpPr>
          <p:nvPr>
            <p:ph type="subTitle" idx="1"/>
          </p:nvPr>
        </p:nvSpPr>
        <p:spPr>
          <a:xfrm>
            <a:off x="752858" y="4635729"/>
            <a:ext cx="6831673" cy="1086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Libre Franklin"/>
              <a:buNone/>
              <a:defRPr sz="2000" b="1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R="0" lvl="2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R="0" lvl="3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R="0" lvl="4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R="0" lvl="5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ibre Franklin"/>
              <a:buChar char="–"/>
              <a:defRPr sz="16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R="0" lvl="6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ibre Franklin"/>
              <a:buChar char="■"/>
              <a:defRPr sz="1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R="0" lvl="7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ibre Franklin"/>
              <a:buChar char="–"/>
              <a:defRPr sz="14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R="0" lvl="8" algn="l" rtl="0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ts val="1400"/>
              <a:buFont typeface="Libre Franklin"/>
              <a:buChar char="■"/>
              <a:defRPr sz="1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pic>
        <p:nvPicPr>
          <p:cNvPr id="17" name="Google Shape;17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462" y="1066529"/>
            <a:ext cx="10120237" cy="39200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14" descr="A black and white logo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017114" y="0"/>
            <a:ext cx="2174628" cy="10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14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7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4"/>
          <p:cNvSpPr txBox="1">
            <a:spLocks noGrp="1"/>
          </p:cNvSpPr>
          <p:nvPr>
            <p:ph type="ftr" idx="11"/>
          </p:nvPr>
        </p:nvSpPr>
        <p:spPr>
          <a:xfrm>
            <a:off x="2893564" y="6453386"/>
            <a:ext cx="628083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4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29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5"/>
          <p:cNvSpPr txBox="1">
            <a:spLocks noGrp="1"/>
          </p:cNvSpPr>
          <p:nvPr>
            <p:ph type="title"/>
          </p:nvPr>
        </p:nvSpPr>
        <p:spPr>
          <a:xfrm>
            <a:off x="516000" y="255596"/>
            <a:ext cx="9180000" cy="6632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rgbClr val="2E4729"/>
              </a:buClr>
              <a:buSzPts val="4400"/>
              <a:buFont typeface="Libre Franklin"/>
              <a:buNone/>
              <a:defRPr sz="4400" b="0" i="0" u="none" strike="noStrike" cap="none">
                <a:solidFill>
                  <a:srgbClr val="2E4729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" name="Google Shape;24;p15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7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5"/>
          <p:cNvSpPr txBox="1">
            <a:spLocks noGrp="1"/>
          </p:cNvSpPr>
          <p:nvPr>
            <p:ph type="ftr" idx="11"/>
          </p:nvPr>
        </p:nvSpPr>
        <p:spPr>
          <a:xfrm>
            <a:off x="2893564" y="6453386"/>
            <a:ext cx="628083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5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29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7" name="Google Shape;27;p15"/>
          <p:cNvSpPr txBox="1">
            <a:spLocks noGrp="1"/>
          </p:cNvSpPr>
          <p:nvPr>
            <p:ph type="body" idx="1"/>
          </p:nvPr>
        </p:nvSpPr>
        <p:spPr>
          <a:xfrm>
            <a:off x="516000" y="1324707"/>
            <a:ext cx="11160000" cy="48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5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Char char="■"/>
              <a:defRPr sz="2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3302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ibre Franklin"/>
              <a:buChar char="–"/>
              <a:defRPr sz="16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175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ibre Franklin"/>
              <a:buChar char="■"/>
              <a:defRPr sz="1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175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ibre Franklin"/>
              <a:buChar char="–"/>
              <a:defRPr sz="14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17500" algn="l" rtl="0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ts val="1400"/>
              <a:buFont typeface="Libre Franklin"/>
              <a:buChar char="■"/>
              <a:defRPr sz="1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Custom layout 1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2837896"/>
            <a:ext cx="1390650" cy="197026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343275" y="0"/>
            <a:ext cx="2160141" cy="1991169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16"/>
          <p:cNvSpPr txBox="1">
            <a:spLocks noGrp="1"/>
          </p:cNvSpPr>
          <p:nvPr>
            <p:ph type="title"/>
          </p:nvPr>
        </p:nvSpPr>
        <p:spPr>
          <a:xfrm>
            <a:off x="1417189" y="4381500"/>
            <a:ext cx="4316862" cy="14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rgbClr val="2E4729"/>
              </a:buClr>
              <a:buSzPts val="4400"/>
              <a:buFont typeface="Libre Franklin"/>
              <a:buNone/>
              <a:defRPr sz="4400" b="1" i="0" u="none" strike="noStrike" cap="none">
                <a:solidFill>
                  <a:srgbClr val="2E4729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" name="Google Shape;32;p16"/>
          <p:cNvSpPr txBox="1">
            <a:spLocks noGrp="1"/>
          </p:cNvSpPr>
          <p:nvPr>
            <p:ph type="body" idx="1"/>
          </p:nvPr>
        </p:nvSpPr>
        <p:spPr>
          <a:xfrm>
            <a:off x="6457950" y="647700"/>
            <a:ext cx="4514850" cy="52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5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Char char="■"/>
              <a:defRPr sz="2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3302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ibre Franklin"/>
              <a:buChar char="–"/>
              <a:defRPr sz="16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175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ibre Franklin"/>
              <a:buChar char="■"/>
              <a:defRPr sz="1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175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ibre Franklin"/>
              <a:buChar char="–"/>
              <a:defRPr sz="14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17500" algn="l" rtl="0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ts val="1400"/>
              <a:buFont typeface="Libre Franklin"/>
              <a:buChar char="■"/>
              <a:defRPr sz="1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33" name="Google Shape;33;p16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7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16"/>
          <p:cNvSpPr txBox="1">
            <a:spLocks noGrp="1"/>
          </p:cNvSpPr>
          <p:nvPr>
            <p:ph type="ftr" idx="11"/>
          </p:nvPr>
        </p:nvSpPr>
        <p:spPr>
          <a:xfrm>
            <a:off x="2893564" y="6453386"/>
            <a:ext cx="628083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6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29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6" name="Google Shape;36;p16"/>
          <p:cNvSpPr>
            <a:spLocks noGrp="1"/>
          </p:cNvSpPr>
          <p:nvPr>
            <p:ph type="pic" idx="2"/>
          </p:nvPr>
        </p:nvSpPr>
        <p:spPr>
          <a:xfrm>
            <a:off x="838200" y="752474"/>
            <a:ext cx="4286250" cy="3041883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stum layout 2" type="obj">
  <p:cSld name="OBJEC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7"/>
          <p:cNvSpPr txBox="1">
            <a:spLocks noGrp="1"/>
          </p:cNvSpPr>
          <p:nvPr>
            <p:ph type="title"/>
          </p:nvPr>
        </p:nvSpPr>
        <p:spPr>
          <a:xfrm>
            <a:off x="4597400" y="685800"/>
            <a:ext cx="6375400" cy="14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rgbClr val="2E4729"/>
              </a:buClr>
              <a:buSzPts val="4400"/>
              <a:buFont typeface="Libre Franklin"/>
              <a:buNone/>
              <a:defRPr sz="4400" b="1" i="0" u="none" strike="noStrike" cap="none">
                <a:solidFill>
                  <a:srgbClr val="2E4729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" name="Google Shape;39;p17"/>
          <p:cNvSpPr txBox="1">
            <a:spLocks noGrp="1"/>
          </p:cNvSpPr>
          <p:nvPr>
            <p:ph type="body" idx="1"/>
          </p:nvPr>
        </p:nvSpPr>
        <p:spPr>
          <a:xfrm>
            <a:off x="4597400" y="2286000"/>
            <a:ext cx="6375400" cy="35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5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Char char="■"/>
              <a:defRPr sz="2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3302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ibre Franklin"/>
              <a:buChar char="–"/>
              <a:defRPr sz="16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175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ibre Franklin"/>
              <a:buChar char="■"/>
              <a:defRPr sz="1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175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ibre Franklin"/>
              <a:buChar char="–"/>
              <a:defRPr sz="14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17500" algn="l" rtl="0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ts val="1400"/>
              <a:buFont typeface="Libre Franklin"/>
              <a:buChar char="■"/>
              <a:defRPr sz="1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40" name="Google Shape;40;p17"/>
          <p:cNvSpPr txBox="1">
            <a:spLocks noGrp="1"/>
          </p:cNvSpPr>
          <p:nvPr>
            <p:ph type="ftr" idx="11"/>
          </p:nvPr>
        </p:nvSpPr>
        <p:spPr>
          <a:xfrm>
            <a:off x="2893564" y="6453386"/>
            <a:ext cx="628083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17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29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2" name="Google Shape;42;p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5400000">
            <a:off x="-2242609" y="2242608"/>
            <a:ext cx="6857997" cy="2372787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43;p17" descr="A black and white image of a planet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6394" y="1291223"/>
            <a:ext cx="4272783" cy="4275554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17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7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15"/>
          <p:cNvSpPr txBox="1">
            <a:spLocks noGrp="1"/>
          </p:cNvSpPr>
          <p:nvPr>
            <p:ph type="title"/>
          </p:nvPr>
        </p:nvSpPr>
        <p:spPr>
          <a:xfrm>
            <a:off x="516000" y="255596"/>
            <a:ext cx="9180000" cy="6632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rgbClr val="2E4729"/>
              </a:buClr>
              <a:buSzPts val="4400"/>
              <a:buFont typeface="Libre Franklin"/>
              <a:buNone/>
              <a:defRPr sz="4400" b="0" i="0" u="none" strike="noStrike" cap="none">
                <a:solidFill>
                  <a:srgbClr val="2E4729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" name="Google Shape;28;p15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7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5"/>
          <p:cNvSpPr txBox="1">
            <a:spLocks noGrp="1"/>
          </p:cNvSpPr>
          <p:nvPr>
            <p:ph type="ftr" idx="11"/>
          </p:nvPr>
        </p:nvSpPr>
        <p:spPr>
          <a:xfrm>
            <a:off x="2893564" y="6453386"/>
            <a:ext cx="628083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15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29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1" name="Google Shape;31;p15"/>
          <p:cNvSpPr txBox="1">
            <a:spLocks noGrp="1"/>
          </p:cNvSpPr>
          <p:nvPr>
            <p:ph type="body" idx="1"/>
          </p:nvPr>
        </p:nvSpPr>
        <p:spPr>
          <a:xfrm>
            <a:off x="516000" y="1324707"/>
            <a:ext cx="11160000" cy="48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5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Char char="■"/>
              <a:defRPr sz="2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3302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ibre Franklin"/>
              <a:buChar char="–"/>
              <a:defRPr sz="16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175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ibre Franklin"/>
              <a:buChar char="■"/>
              <a:defRPr sz="1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175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ibre Franklin"/>
              <a:buChar char="–"/>
              <a:defRPr sz="14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17500" algn="l" rtl="0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ts val="1400"/>
              <a:buFont typeface="Libre Franklin"/>
              <a:buChar char="■"/>
              <a:defRPr sz="1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1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7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1"/>
          <p:cNvSpPr txBox="1">
            <a:spLocks noGrp="1"/>
          </p:cNvSpPr>
          <p:nvPr>
            <p:ph type="ftr" idx="11"/>
          </p:nvPr>
        </p:nvSpPr>
        <p:spPr>
          <a:xfrm>
            <a:off x="2893564" y="6453386"/>
            <a:ext cx="628083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1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29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9" name="Google Shape;49;p21"/>
          <p:cNvSpPr txBox="1">
            <a:spLocks noGrp="1"/>
          </p:cNvSpPr>
          <p:nvPr>
            <p:ph type="title"/>
          </p:nvPr>
        </p:nvSpPr>
        <p:spPr>
          <a:xfrm>
            <a:off x="516000" y="255596"/>
            <a:ext cx="9180000" cy="6632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rgbClr val="2E4729"/>
              </a:buClr>
              <a:buSzPts val="4400"/>
              <a:buFont typeface="Libre Franklin"/>
              <a:buNone/>
              <a:defRPr sz="4400" b="0" i="0" u="none" strike="noStrike" cap="none">
                <a:solidFill>
                  <a:srgbClr val="2E4729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" name="Google Shape;50;p21"/>
          <p:cNvSpPr>
            <a:spLocks noGrp="1"/>
          </p:cNvSpPr>
          <p:nvPr>
            <p:ph type="pic" idx="2"/>
          </p:nvPr>
        </p:nvSpPr>
        <p:spPr>
          <a:xfrm>
            <a:off x="516000" y="1324707"/>
            <a:ext cx="5400000" cy="4860925"/>
          </a:xfrm>
          <a:prstGeom prst="rect">
            <a:avLst/>
          </a:prstGeom>
          <a:noFill/>
          <a:ln>
            <a:noFill/>
          </a:ln>
        </p:spPr>
      </p:sp>
      <p:sp>
        <p:nvSpPr>
          <p:cNvPr id="51" name="Google Shape;51;p21"/>
          <p:cNvSpPr>
            <a:spLocks noGrp="1"/>
          </p:cNvSpPr>
          <p:nvPr>
            <p:ph type="pic" idx="3"/>
          </p:nvPr>
        </p:nvSpPr>
        <p:spPr>
          <a:xfrm>
            <a:off x="6276000" y="1324707"/>
            <a:ext cx="5400000" cy="4860925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>
  <p:cSld name="Comparison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22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7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22"/>
          <p:cNvSpPr txBox="1">
            <a:spLocks noGrp="1"/>
          </p:cNvSpPr>
          <p:nvPr>
            <p:ph type="ftr" idx="11"/>
          </p:nvPr>
        </p:nvSpPr>
        <p:spPr>
          <a:xfrm>
            <a:off x="2893564" y="6453386"/>
            <a:ext cx="628083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22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29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6" name="Google Shape;56;p22"/>
          <p:cNvSpPr txBox="1">
            <a:spLocks noGrp="1"/>
          </p:cNvSpPr>
          <p:nvPr>
            <p:ph type="title"/>
          </p:nvPr>
        </p:nvSpPr>
        <p:spPr>
          <a:xfrm>
            <a:off x="516000" y="255596"/>
            <a:ext cx="9180000" cy="6632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rgbClr val="2E4729"/>
              </a:buClr>
              <a:buSzPts val="4400"/>
              <a:buFont typeface="Libre Franklin"/>
              <a:buNone/>
              <a:defRPr sz="4400" b="0" i="0" u="none" strike="noStrike" cap="none">
                <a:solidFill>
                  <a:srgbClr val="2E4729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" name="Google Shape;57;p22"/>
          <p:cNvSpPr>
            <a:spLocks noGrp="1"/>
          </p:cNvSpPr>
          <p:nvPr>
            <p:ph type="pic" idx="2"/>
          </p:nvPr>
        </p:nvSpPr>
        <p:spPr>
          <a:xfrm>
            <a:off x="516000" y="2153632"/>
            <a:ext cx="5400000" cy="4032000"/>
          </a:xfrm>
          <a:prstGeom prst="rect">
            <a:avLst/>
          </a:prstGeom>
          <a:noFill/>
          <a:ln>
            <a:noFill/>
          </a:ln>
        </p:spPr>
      </p:sp>
      <p:sp>
        <p:nvSpPr>
          <p:cNvPr id="58" name="Google Shape;58;p22"/>
          <p:cNvSpPr>
            <a:spLocks noGrp="1"/>
          </p:cNvSpPr>
          <p:nvPr>
            <p:ph type="pic" idx="3"/>
          </p:nvPr>
        </p:nvSpPr>
        <p:spPr>
          <a:xfrm>
            <a:off x="6276000" y="2153632"/>
            <a:ext cx="5400000" cy="4032000"/>
          </a:xfrm>
          <a:prstGeom prst="rect">
            <a:avLst/>
          </a:prstGeom>
          <a:noFill/>
          <a:ln>
            <a:noFill/>
          </a:ln>
        </p:spPr>
      </p:sp>
      <p:sp>
        <p:nvSpPr>
          <p:cNvPr id="59" name="Google Shape;59;p22"/>
          <p:cNvSpPr txBox="1">
            <a:spLocks noGrp="1"/>
          </p:cNvSpPr>
          <p:nvPr>
            <p:ph type="body" idx="1"/>
          </p:nvPr>
        </p:nvSpPr>
        <p:spPr>
          <a:xfrm>
            <a:off x="515939" y="1324707"/>
            <a:ext cx="5400000" cy="6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5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Char char="■"/>
              <a:defRPr sz="2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3302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ibre Franklin"/>
              <a:buChar char="–"/>
              <a:defRPr sz="16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175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ibre Franklin"/>
              <a:buChar char="■"/>
              <a:defRPr sz="1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175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ibre Franklin"/>
              <a:buChar char="–"/>
              <a:defRPr sz="14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17500" algn="l" rtl="0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ts val="1400"/>
              <a:buFont typeface="Libre Franklin"/>
              <a:buChar char="■"/>
              <a:defRPr sz="1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60" name="Google Shape;60;p22"/>
          <p:cNvSpPr txBox="1">
            <a:spLocks noGrp="1"/>
          </p:cNvSpPr>
          <p:nvPr>
            <p:ph type="body" idx="4"/>
          </p:nvPr>
        </p:nvSpPr>
        <p:spPr>
          <a:xfrm>
            <a:off x="6276000" y="1324707"/>
            <a:ext cx="5400000" cy="6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5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Char char="■"/>
              <a:defRPr sz="2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3302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ibre Franklin"/>
              <a:buChar char="–"/>
              <a:defRPr sz="16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175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ibre Franklin"/>
              <a:buChar char="■"/>
              <a:defRPr sz="1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175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ibre Franklin"/>
              <a:buChar char="–"/>
              <a:defRPr sz="14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17500" algn="l" rtl="0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ts val="1400"/>
              <a:buFont typeface="Libre Franklin"/>
              <a:buChar char="■"/>
              <a:defRPr sz="1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3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7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3"/>
          <p:cNvSpPr txBox="1">
            <a:spLocks noGrp="1"/>
          </p:cNvSpPr>
          <p:nvPr>
            <p:ph type="ftr" idx="11"/>
          </p:nvPr>
        </p:nvSpPr>
        <p:spPr>
          <a:xfrm>
            <a:off x="2893564" y="6453386"/>
            <a:ext cx="628083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23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29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5" name="Google Shape;65;p23"/>
          <p:cNvSpPr txBox="1">
            <a:spLocks noGrp="1"/>
          </p:cNvSpPr>
          <p:nvPr>
            <p:ph type="title"/>
          </p:nvPr>
        </p:nvSpPr>
        <p:spPr>
          <a:xfrm>
            <a:off x="516000" y="255596"/>
            <a:ext cx="9180000" cy="6632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rgbClr val="2E4729"/>
              </a:buClr>
              <a:buSzPts val="4400"/>
              <a:buFont typeface="Libre Franklin"/>
              <a:buNone/>
              <a:defRPr sz="4400" b="0" i="0" u="none" strike="noStrike" cap="none">
                <a:solidFill>
                  <a:srgbClr val="2E4729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4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7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24"/>
          <p:cNvSpPr txBox="1">
            <a:spLocks noGrp="1"/>
          </p:cNvSpPr>
          <p:nvPr>
            <p:ph type="ftr" idx="11"/>
          </p:nvPr>
        </p:nvSpPr>
        <p:spPr>
          <a:xfrm>
            <a:off x="2893564" y="6453386"/>
            <a:ext cx="628083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24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29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>
  <p:cSld name="Content with Caption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5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25"/>
          <p:cNvSpPr txBox="1"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ibre Franklin"/>
              <a:buNone/>
              <a:defRPr sz="4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" name="Google Shape;73;p25"/>
          <p:cNvSpPr txBox="1">
            <a:spLocks noGrp="1"/>
          </p:cNvSpPr>
          <p:nvPr>
            <p:ph type="body" idx="1"/>
          </p:nvPr>
        </p:nvSpPr>
        <p:spPr>
          <a:xfrm>
            <a:off x="6276000" y="1325632"/>
            <a:ext cx="5400000" cy="48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5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Char char="■"/>
              <a:defRPr sz="2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1800"/>
              <a:buFont typeface="Libre Franklin"/>
              <a:buNone/>
              <a:defRPr sz="18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1800"/>
              <a:buFont typeface="Libre Franklin"/>
              <a:buNone/>
              <a:defRPr sz="18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1600"/>
              <a:buFont typeface="Libre Franklin"/>
              <a:buNone/>
              <a:defRPr sz="16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3302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ibre Franklin"/>
              <a:buChar char="–"/>
              <a:defRPr sz="16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302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ibre Franklin"/>
              <a:buChar char="■"/>
              <a:defRPr sz="16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302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ibre Franklin"/>
              <a:buChar char="–"/>
              <a:defRPr sz="16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30200" algn="l" rtl="0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ts val="1600"/>
              <a:buFont typeface="Libre Franklin"/>
              <a:buChar char="■"/>
              <a:defRPr sz="16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74" name="Google Shape;74;p25"/>
          <p:cNvSpPr txBox="1">
            <a:spLocks noGrp="1"/>
          </p:cNvSpPr>
          <p:nvPr>
            <p:ph type="body" idx="2"/>
          </p:nvPr>
        </p:nvSpPr>
        <p:spPr>
          <a:xfrm>
            <a:off x="723900" y="3174576"/>
            <a:ext cx="3855720" cy="3011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2E4729"/>
              </a:buClr>
              <a:buSzPts val="1600"/>
              <a:buFont typeface="Libre Franklin"/>
              <a:buNone/>
              <a:defRPr sz="16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4000"/>
              </a:lnSpc>
              <a:spcBef>
                <a:spcPts val="1500"/>
              </a:spcBef>
              <a:spcAft>
                <a:spcPts val="0"/>
              </a:spcAft>
              <a:buClr>
                <a:srgbClr val="2E4729"/>
              </a:buClr>
              <a:buSzPts val="1400"/>
              <a:buFont typeface="Libre Franklin"/>
              <a:buNone/>
              <a:defRPr sz="14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1200"/>
              <a:buFont typeface="Libre Franklin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1000"/>
              <a:buFont typeface="Libre Franklin"/>
              <a:buNone/>
              <a:defRPr sz="10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1000"/>
              <a:buFont typeface="Libre Franklin"/>
              <a:buNone/>
              <a:defRPr sz="1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Libre Franklin"/>
              <a:buNone/>
              <a:defRPr sz="10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Libre Franklin"/>
              <a:buNone/>
              <a:defRPr sz="1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Libre Franklin"/>
              <a:buNone/>
              <a:defRPr sz="10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228600" algn="l" rtl="0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ts val="1000"/>
              <a:buFont typeface="Libre Franklin"/>
              <a:buNone/>
              <a:defRPr sz="1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75" name="Google Shape;75;p25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rgbClr val="55695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25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7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5"/>
          <p:cNvSpPr txBox="1">
            <a:spLocks noGrp="1"/>
          </p:cNvSpPr>
          <p:nvPr>
            <p:ph type="ftr" idx="11"/>
          </p:nvPr>
        </p:nvSpPr>
        <p:spPr>
          <a:xfrm>
            <a:off x="2893564" y="6453386"/>
            <a:ext cx="2295656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5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29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6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26"/>
          <p:cNvSpPr txBox="1"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rgbClr val="2E4729"/>
              </a:buClr>
              <a:buSzPts val="4800"/>
              <a:buFont typeface="Libre Franklin"/>
              <a:buNone/>
              <a:defRPr sz="4800" b="0" i="0" u="none" strike="noStrike" cap="none">
                <a:solidFill>
                  <a:srgbClr val="2E4729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" name="Google Shape;82;p26"/>
          <p:cNvSpPr>
            <a:spLocks noGrp="1"/>
          </p:cNvSpPr>
          <p:nvPr>
            <p:ph type="pic" idx="2"/>
          </p:nvPr>
        </p:nvSpPr>
        <p:spPr>
          <a:xfrm>
            <a:off x="5532120" y="0"/>
            <a:ext cx="6659880" cy="6857999"/>
          </a:xfrm>
          <a:prstGeom prst="rect">
            <a:avLst/>
          </a:prstGeom>
          <a:noFill/>
          <a:ln>
            <a:noFill/>
          </a:ln>
        </p:spPr>
      </p:sp>
      <p:sp>
        <p:nvSpPr>
          <p:cNvPr id="83" name="Google Shape;83;p26"/>
          <p:cNvSpPr txBox="1">
            <a:spLocks noGrp="1"/>
          </p:cNvSpPr>
          <p:nvPr>
            <p:ph type="body" idx="1"/>
          </p:nvPr>
        </p:nvSpPr>
        <p:spPr>
          <a:xfrm>
            <a:off x="723900" y="2855968"/>
            <a:ext cx="3855720" cy="30114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2E4729"/>
              </a:buClr>
              <a:buSzPts val="1600"/>
              <a:buFont typeface="Libre Franklin"/>
              <a:buNone/>
              <a:defRPr sz="16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4000"/>
              </a:lnSpc>
              <a:spcBef>
                <a:spcPts val="1500"/>
              </a:spcBef>
              <a:spcAft>
                <a:spcPts val="0"/>
              </a:spcAft>
              <a:buClr>
                <a:srgbClr val="2E4729"/>
              </a:buClr>
              <a:buSzPts val="1400"/>
              <a:buFont typeface="Libre Franklin"/>
              <a:buNone/>
              <a:defRPr sz="14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1200"/>
              <a:buFont typeface="Libre Franklin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1000"/>
              <a:buFont typeface="Libre Franklin"/>
              <a:buNone/>
              <a:defRPr sz="10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1000"/>
              <a:buFont typeface="Libre Franklin"/>
              <a:buNone/>
              <a:defRPr sz="1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Libre Franklin"/>
              <a:buNone/>
              <a:defRPr sz="10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Libre Franklin"/>
              <a:buNone/>
              <a:defRPr sz="1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Libre Franklin"/>
              <a:buNone/>
              <a:defRPr sz="10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228600" algn="l" rtl="0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ts val="1000"/>
              <a:buFont typeface="Libre Franklin"/>
              <a:buNone/>
              <a:defRPr sz="1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84" name="Google Shape;84;p26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rgbClr val="55695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26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7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26"/>
          <p:cNvSpPr txBox="1">
            <a:spLocks noGrp="1"/>
          </p:cNvSpPr>
          <p:nvPr>
            <p:ph type="ftr" idx="11"/>
          </p:nvPr>
        </p:nvSpPr>
        <p:spPr>
          <a:xfrm>
            <a:off x="2893564" y="6453386"/>
            <a:ext cx="2295656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26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29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7"/>
          <p:cNvSpPr/>
          <p:nvPr/>
        </p:nvSpPr>
        <p:spPr>
          <a:xfrm>
            <a:off x="8360229" y="3909332"/>
            <a:ext cx="3831771" cy="905708"/>
          </a:xfrm>
          <a:prstGeom prst="rect">
            <a:avLst/>
          </a:prstGeom>
          <a:solidFill>
            <a:srgbClr val="55695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90" name="Google Shape;90;p2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319912" y="2791177"/>
            <a:ext cx="673024" cy="488784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77692" y="2729764"/>
            <a:ext cx="673024" cy="61161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27"/>
          <p:cNvSpPr txBox="1"/>
          <p:nvPr/>
        </p:nvSpPr>
        <p:spPr>
          <a:xfrm>
            <a:off x="2307009" y="2600942"/>
            <a:ext cx="2828986" cy="326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2042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EMAIL ADDRESS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27"/>
          <p:cNvSpPr txBox="1"/>
          <p:nvPr/>
        </p:nvSpPr>
        <p:spPr>
          <a:xfrm>
            <a:off x="6434223" y="2600942"/>
            <a:ext cx="2532829" cy="326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2042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PHONE NUMBER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27"/>
          <p:cNvSpPr txBox="1">
            <a:spLocks noGrp="1"/>
          </p:cNvSpPr>
          <p:nvPr>
            <p:ph type="body" idx="1"/>
          </p:nvPr>
        </p:nvSpPr>
        <p:spPr>
          <a:xfrm>
            <a:off x="2297884" y="3032311"/>
            <a:ext cx="2774860" cy="4887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E4729"/>
              </a:buClr>
              <a:buSzPts val="1400"/>
              <a:buFont typeface="Libre Franklin"/>
              <a:buNone/>
              <a:defRPr sz="1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3302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ibre Franklin"/>
              <a:buChar char="–"/>
              <a:defRPr sz="16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175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ibre Franklin"/>
              <a:buChar char="■"/>
              <a:defRPr sz="1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175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ibre Franklin"/>
              <a:buChar char="–"/>
              <a:defRPr sz="14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17500" algn="l" rtl="0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ts val="1400"/>
              <a:buFont typeface="Libre Franklin"/>
              <a:buChar char="■"/>
              <a:defRPr sz="1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95" name="Google Shape;95;p27"/>
          <p:cNvSpPr txBox="1">
            <a:spLocks noGrp="1"/>
          </p:cNvSpPr>
          <p:nvPr>
            <p:ph type="body" idx="2"/>
          </p:nvPr>
        </p:nvSpPr>
        <p:spPr>
          <a:xfrm>
            <a:off x="6434223" y="3032311"/>
            <a:ext cx="2774860" cy="4887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E4729"/>
              </a:buClr>
              <a:buSzPts val="1400"/>
              <a:buFont typeface="Libre Franklin"/>
              <a:buNone/>
              <a:defRPr sz="1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3302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ibre Franklin"/>
              <a:buChar char="–"/>
              <a:defRPr sz="16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175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ibre Franklin"/>
              <a:buChar char="■"/>
              <a:defRPr sz="1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175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ibre Franklin"/>
              <a:buChar char="–"/>
              <a:defRPr sz="14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17500" algn="l" rtl="0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ts val="1400"/>
              <a:buFont typeface="Libre Franklin"/>
              <a:buChar char="■"/>
              <a:defRPr sz="1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96" name="Google Shape;96;p27"/>
          <p:cNvSpPr/>
          <p:nvPr/>
        </p:nvSpPr>
        <p:spPr>
          <a:xfrm>
            <a:off x="0" y="0"/>
            <a:ext cx="3943350" cy="607548"/>
          </a:xfrm>
          <a:prstGeom prst="rect">
            <a:avLst/>
          </a:prstGeom>
          <a:solidFill>
            <a:srgbClr val="55695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97" name="Google Shape;97;p27" descr="Abstract technological connection"/>
          <p:cNvPicPr preferRelativeResize="0"/>
          <p:nvPr/>
        </p:nvPicPr>
        <p:blipFill rotWithShape="1">
          <a:blip r:embed="rId4">
            <a:alphaModFix/>
          </a:blip>
          <a:srcRect t="62996"/>
          <a:stretch/>
        </p:blipFill>
        <p:spPr>
          <a:xfrm>
            <a:off x="0" y="4320294"/>
            <a:ext cx="12191551" cy="2537706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27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7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27"/>
          <p:cNvSpPr txBox="1">
            <a:spLocks noGrp="1"/>
          </p:cNvSpPr>
          <p:nvPr>
            <p:ph type="ftr" idx="11"/>
          </p:nvPr>
        </p:nvSpPr>
        <p:spPr>
          <a:xfrm>
            <a:off x="2893564" y="6453386"/>
            <a:ext cx="628083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27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29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01" name="Google Shape;101;p2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65530" y="893487"/>
            <a:ext cx="9510584" cy="1457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>
  <p:cSld name="Title Slid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8"/>
          <p:cNvSpPr/>
          <p:nvPr/>
        </p:nvSpPr>
        <p:spPr>
          <a:xfrm>
            <a:off x="-258" y="0"/>
            <a:ext cx="12192000" cy="6858000"/>
          </a:xfrm>
          <a:prstGeom prst="rect">
            <a:avLst/>
          </a:prstGeom>
          <a:solidFill>
            <a:srgbClr val="191B0E">
              <a:alpha val="2941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04" name="Google Shape;104;p28"/>
          <p:cNvSpPr txBox="1">
            <a:spLocks noGrp="1"/>
          </p:cNvSpPr>
          <p:nvPr>
            <p:ph type="subTitle" idx="1"/>
          </p:nvPr>
        </p:nvSpPr>
        <p:spPr>
          <a:xfrm>
            <a:off x="752858" y="4635729"/>
            <a:ext cx="6831673" cy="1086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Libre Franklin"/>
              <a:buNone/>
              <a:defRPr sz="2000" b="1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R="0" lvl="2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R="0" lvl="3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R="0" lvl="4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R="0" lvl="5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ibre Franklin"/>
              <a:buChar char="–"/>
              <a:defRPr sz="16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R="0" lvl="6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ibre Franklin"/>
              <a:buChar char="■"/>
              <a:defRPr sz="1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R="0" lvl="7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ibre Franklin"/>
              <a:buChar char="–"/>
              <a:defRPr sz="14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R="0" lvl="8" algn="l" rtl="0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ts val="1400"/>
              <a:buFont typeface="Libre Franklin"/>
              <a:buChar char="■"/>
              <a:defRPr sz="1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pic>
        <p:nvPicPr>
          <p:cNvPr id="105" name="Google Shape;105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462" y="1066529"/>
            <a:ext cx="10120237" cy="39200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28" descr="A black and white logo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017114" y="0"/>
            <a:ext cx="2174628" cy="10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28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7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28"/>
          <p:cNvSpPr txBox="1">
            <a:spLocks noGrp="1"/>
          </p:cNvSpPr>
          <p:nvPr>
            <p:ph type="ftr" idx="11"/>
          </p:nvPr>
        </p:nvSpPr>
        <p:spPr>
          <a:xfrm>
            <a:off x="2893564" y="6453386"/>
            <a:ext cx="628083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28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29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">
  <p:cSld name="Section Header">
    <p:bg>
      <p:bgPr>
        <a:solidFill>
          <a:srgbClr val="556951"/>
        </a:solid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9"/>
          <p:cNvSpPr txBox="1">
            <a:spLocks noGrp="1"/>
          </p:cNvSpPr>
          <p:nvPr>
            <p:ph type="title"/>
          </p:nvPr>
        </p:nvSpPr>
        <p:spPr>
          <a:xfrm>
            <a:off x="4040039" y="1301360"/>
            <a:ext cx="6337958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R="0" lvl="0" algn="r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Font typeface="Libre Franklin"/>
              <a:buNone/>
              <a:defRPr sz="7200" b="0" i="0" u="none" strike="noStrike" cap="none">
                <a:solidFill>
                  <a:schemeClr val="lt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" name="Google Shape;112;p19"/>
          <p:cNvSpPr txBox="1">
            <a:spLocks noGrp="1"/>
          </p:cNvSpPr>
          <p:nvPr>
            <p:ph type="body" idx="1"/>
          </p:nvPr>
        </p:nvSpPr>
        <p:spPr>
          <a:xfrm>
            <a:off x="4040039" y="4216328"/>
            <a:ext cx="6337957" cy="1143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Clr>
                <a:srgbClr val="2E4729"/>
              </a:buClr>
              <a:buSzPts val="2400"/>
              <a:buFont typeface="Libre Franklin"/>
              <a:buNone/>
              <a:defRPr sz="2400" b="0" i="0" u="none" strike="noStrike" cap="none">
                <a:solidFill>
                  <a:schemeClr val="lt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1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1800"/>
              <a:buFont typeface="Libre Franklin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1600"/>
              <a:buFont typeface="Libre Franklin"/>
              <a:buNone/>
              <a:defRPr sz="1600" b="0" i="1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1600"/>
              <a:buFont typeface="Libre Franklin"/>
              <a:buNone/>
              <a:defRPr sz="16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ibre Franklin"/>
              <a:buNone/>
              <a:defRPr sz="1600" b="0" i="1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ibre Franklin"/>
              <a:buNone/>
              <a:defRPr sz="16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ibre Franklin"/>
              <a:buNone/>
              <a:defRPr sz="1600" b="0" i="1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228600" algn="l" rtl="0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lt1"/>
              </a:buClr>
              <a:buSzPts val="1600"/>
              <a:buFont typeface="Libre Franklin"/>
              <a:buNone/>
              <a:defRPr sz="16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13" name="Google Shape;113;p19" title="Crop Mark"/>
          <p:cNvSpPr/>
          <p:nvPr/>
        </p:nvSpPr>
        <p:spPr>
          <a:xfrm>
            <a:off x="8151962" y="1685652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4125" h="5554" extrusionOk="0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114" name="Google Shape;114;p19"/>
          <p:cNvSpPr>
            <a:spLocks noGrp="1"/>
          </p:cNvSpPr>
          <p:nvPr>
            <p:ph type="pic" idx="2"/>
          </p:nvPr>
        </p:nvSpPr>
        <p:spPr>
          <a:xfrm>
            <a:off x="391254" y="769665"/>
            <a:ext cx="3440274" cy="5324475"/>
          </a:xfrm>
          <a:prstGeom prst="rect">
            <a:avLst/>
          </a:prstGeom>
          <a:noFill/>
          <a:ln>
            <a:noFill/>
          </a:ln>
        </p:spPr>
      </p:sp>
      <p:pic>
        <p:nvPicPr>
          <p:cNvPr id="115" name="Google Shape;115;p19" descr="A black and white logo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017114" y="0"/>
            <a:ext cx="2174628" cy="10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9"/>
          <p:cNvSpPr txBox="1">
            <a:spLocks noGrp="1"/>
          </p:cNvSpPr>
          <p:nvPr>
            <p:ph type="ftr" idx="11"/>
          </p:nvPr>
        </p:nvSpPr>
        <p:spPr>
          <a:xfrm>
            <a:off x="2893564" y="6453386"/>
            <a:ext cx="628083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9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29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8" name="Google Shape;118;p19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7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>
  <p:cSld name="Title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e5ed72bc08_1_71"/>
          <p:cNvSpPr txBox="1">
            <a:spLocks noGrp="1"/>
          </p:cNvSpPr>
          <p:nvPr>
            <p:ph type="body" idx="1"/>
          </p:nvPr>
        </p:nvSpPr>
        <p:spPr>
          <a:xfrm>
            <a:off x="-25168" y="1988840"/>
            <a:ext cx="12257700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7825" tIns="58900" rIns="117825" bIns="58900" anchor="ctr" anchorCtr="0">
            <a:normAutofit/>
          </a:bodyPr>
          <a:lstStyle>
            <a:lvl1pPr marL="457200" lvl="0" indent="-228600" algn="ctr" rtl="0">
              <a:spcBef>
                <a:spcPts val="1100"/>
              </a:spcBef>
              <a:spcAft>
                <a:spcPts val="0"/>
              </a:spcAft>
              <a:buClr>
                <a:srgbClr val="004C8A"/>
              </a:buClr>
              <a:buSzPts val="5700"/>
              <a:buNone/>
              <a:defRPr sz="5700">
                <a:solidFill>
                  <a:srgbClr val="004C8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 rtl="0">
              <a:spcBef>
                <a:spcPts val="500"/>
              </a:spcBef>
              <a:spcAft>
                <a:spcPts val="0"/>
              </a:spcAft>
              <a:buClr>
                <a:srgbClr val="888A9C"/>
              </a:buClr>
              <a:buSzPts val="2300"/>
              <a:buNone/>
              <a:defRPr sz="2300">
                <a:solidFill>
                  <a:srgbClr val="888A9C"/>
                </a:solidFill>
              </a:defRPr>
            </a:lvl2pPr>
            <a:lvl3pPr marL="1371600" lvl="2" indent="-228600" algn="l" rtl="0">
              <a:spcBef>
                <a:spcPts val="400"/>
              </a:spcBef>
              <a:spcAft>
                <a:spcPts val="0"/>
              </a:spcAft>
              <a:buClr>
                <a:srgbClr val="888A9C"/>
              </a:buClr>
              <a:buSzPts val="2100"/>
              <a:buNone/>
              <a:defRPr sz="2100">
                <a:solidFill>
                  <a:srgbClr val="888A9C"/>
                </a:solidFill>
              </a:defRPr>
            </a:lvl3pPr>
            <a:lvl4pPr marL="1828800" lvl="3" indent="-228600" algn="l" rtl="0">
              <a:spcBef>
                <a:spcPts val="400"/>
              </a:spcBef>
              <a:spcAft>
                <a:spcPts val="0"/>
              </a:spcAft>
              <a:buClr>
                <a:srgbClr val="888A9C"/>
              </a:buClr>
              <a:buSzPts val="1800"/>
              <a:buNone/>
              <a:defRPr sz="1800">
                <a:solidFill>
                  <a:srgbClr val="888A9C"/>
                </a:solidFill>
              </a:defRPr>
            </a:lvl4pPr>
            <a:lvl5pPr marL="2286000" lvl="4" indent="-228600" algn="l" rtl="0">
              <a:spcBef>
                <a:spcPts val="400"/>
              </a:spcBef>
              <a:spcAft>
                <a:spcPts val="0"/>
              </a:spcAft>
              <a:buClr>
                <a:srgbClr val="888A9C"/>
              </a:buClr>
              <a:buSzPts val="1800"/>
              <a:buNone/>
              <a:defRPr sz="1800">
                <a:solidFill>
                  <a:srgbClr val="888A9C"/>
                </a:solidFill>
              </a:defRPr>
            </a:lvl5pPr>
            <a:lvl6pPr marL="2743200" lvl="5" indent="-228600" algn="l" rtl="0">
              <a:spcBef>
                <a:spcPts val="400"/>
              </a:spcBef>
              <a:spcAft>
                <a:spcPts val="0"/>
              </a:spcAft>
              <a:buClr>
                <a:srgbClr val="888A9C"/>
              </a:buClr>
              <a:buSzPts val="1800"/>
              <a:buNone/>
              <a:defRPr sz="1800">
                <a:solidFill>
                  <a:srgbClr val="888A9C"/>
                </a:solidFill>
              </a:defRPr>
            </a:lvl6pPr>
            <a:lvl7pPr marL="3200400" lvl="6" indent="-228600" algn="l" rtl="0">
              <a:spcBef>
                <a:spcPts val="400"/>
              </a:spcBef>
              <a:spcAft>
                <a:spcPts val="0"/>
              </a:spcAft>
              <a:buClr>
                <a:srgbClr val="888A9C"/>
              </a:buClr>
              <a:buSzPts val="1800"/>
              <a:buNone/>
              <a:defRPr sz="1800">
                <a:solidFill>
                  <a:srgbClr val="888A9C"/>
                </a:solidFill>
              </a:defRPr>
            </a:lvl7pPr>
            <a:lvl8pPr marL="3657600" lvl="7" indent="-228600" algn="l" rtl="0">
              <a:spcBef>
                <a:spcPts val="400"/>
              </a:spcBef>
              <a:spcAft>
                <a:spcPts val="0"/>
              </a:spcAft>
              <a:buClr>
                <a:srgbClr val="888A9C"/>
              </a:buClr>
              <a:buSzPts val="1800"/>
              <a:buNone/>
              <a:defRPr sz="1800">
                <a:solidFill>
                  <a:srgbClr val="888A9C"/>
                </a:solidFill>
              </a:defRPr>
            </a:lvl8pPr>
            <a:lvl9pPr marL="4114800" lvl="8" indent="-228600" algn="l" rtl="0">
              <a:spcBef>
                <a:spcPts val="400"/>
              </a:spcBef>
              <a:spcAft>
                <a:spcPts val="0"/>
              </a:spcAft>
              <a:buClr>
                <a:srgbClr val="888A9C"/>
              </a:buClr>
              <a:buSzPts val="1800"/>
              <a:buNone/>
              <a:defRPr sz="1800">
                <a:solidFill>
                  <a:srgbClr val="888A9C"/>
                </a:solidFill>
              </a:defRPr>
            </a:lvl9pPr>
          </a:lstStyle>
          <a:p>
            <a:endParaRPr/>
          </a:p>
        </p:txBody>
      </p:sp>
      <p:sp>
        <p:nvSpPr>
          <p:cNvPr id="121" name="Google Shape;121;g1e5ed72bc08_1_71"/>
          <p:cNvSpPr txBox="1">
            <a:spLocks noGrp="1"/>
          </p:cNvSpPr>
          <p:nvPr>
            <p:ph type="body" idx="2"/>
          </p:nvPr>
        </p:nvSpPr>
        <p:spPr>
          <a:xfrm>
            <a:off x="0" y="4293096"/>
            <a:ext cx="38883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7825" tIns="58900" rIns="117825" bIns="58900" anchor="t" anchorCtr="0">
            <a:normAutofit/>
          </a:bodyPr>
          <a:lstStyle>
            <a:lvl1pPr marL="457200" lvl="0" indent="-228600" algn="l" rtl="0">
              <a:spcBef>
                <a:spcPts val="500"/>
              </a:spcBef>
              <a:spcAft>
                <a:spcPts val="0"/>
              </a:spcAft>
              <a:buClr>
                <a:srgbClr val="004C8A"/>
              </a:buClr>
              <a:buSzPts val="2600"/>
              <a:buNone/>
              <a:defRPr sz="2600" b="1">
                <a:solidFill>
                  <a:srgbClr val="004C8A"/>
                </a:solidFill>
              </a:defRPr>
            </a:lvl1pPr>
            <a:lvl2pPr marL="914400" lvl="1" indent="-37465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00"/>
              <a:buChar char="○"/>
              <a:defRPr sz="1800"/>
            </a:lvl2pPr>
            <a:lvl3pPr marL="1371600" lvl="2" indent="-37465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00"/>
              <a:buChar char="■"/>
              <a:defRPr sz="1800"/>
            </a:lvl3pPr>
            <a:lvl4pPr marL="1828800" lvl="3" indent="-37465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00"/>
              <a:buChar char="●"/>
              <a:defRPr sz="1800"/>
            </a:lvl4pPr>
            <a:lvl5pPr marL="2286000" lvl="4" indent="-37465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00"/>
              <a:buChar char="○"/>
              <a:defRPr sz="1800"/>
            </a:lvl5pPr>
            <a:lvl6pPr marL="2743200" lvl="5" indent="-37465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00"/>
              <a:buChar char="■"/>
              <a:defRPr sz="1800"/>
            </a:lvl6pPr>
            <a:lvl7pPr marL="3200400" lvl="6" indent="-37465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00"/>
              <a:buChar char="●"/>
              <a:defRPr sz="1800"/>
            </a:lvl7pPr>
            <a:lvl8pPr marL="3657600" lvl="7" indent="-37465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00"/>
              <a:buChar char="○"/>
              <a:defRPr sz="1800"/>
            </a:lvl8pPr>
            <a:lvl9pPr marL="4114800" lvl="8" indent="-37465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00"/>
              <a:buChar char="■"/>
              <a:defRPr sz="1800"/>
            </a:lvl9pPr>
          </a:lstStyle>
          <a:p>
            <a:endParaRPr/>
          </a:p>
        </p:txBody>
      </p:sp>
      <p:sp>
        <p:nvSpPr>
          <p:cNvPr id="122" name="Google Shape;122;g1e5ed72bc08_1_71"/>
          <p:cNvSpPr txBox="1">
            <a:spLocks noGrp="1"/>
          </p:cNvSpPr>
          <p:nvPr>
            <p:ph type="body" idx="3"/>
          </p:nvPr>
        </p:nvSpPr>
        <p:spPr>
          <a:xfrm>
            <a:off x="8313875" y="4293097"/>
            <a:ext cx="3888300" cy="12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7825" tIns="58900" rIns="117825" bIns="58900" anchor="t" anchorCtr="0">
            <a:normAutofit/>
          </a:bodyPr>
          <a:lstStyle>
            <a:lvl1pPr marL="457200" lvl="0" indent="-228600" algn="r" rtl="0">
              <a:spcBef>
                <a:spcPts val="500"/>
              </a:spcBef>
              <a:spcAft>
                <a:spcPts val="0"/>
              </a:spcAft>
              <a:buClr>
                <a:srgbClr val="004C8A"/>
              </a:buClr>
              <a:buSzPts val="2600"/>
              <a:buNone/>
              <a:defRPr sz="2600" b="1">
                <a:solidFill>
                  <a:srgbClr val="004C8A"/>
                </a:solidFill>
              </a:defRPr>
            </a:lvl1pPr>
            <a:lvl2pPr marL="914400" lvl="1" indent="-37465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00"/>
              <a:buChar char="○"/>
              <a:defRPr sz="1800"/>
            </a:lvl2pPr>
            <a:lvl3pPr marL="1371600" lvl="2" indent="-37465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00"/>
              <a:buChar char="■"/>
              <a:defRPr sz="1800"/>
            </a:lvl3pPr>
            <a:lvl4pPr marL="1828800" lvl="3" indent="-37465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00"/>
              <a:buChar char="●"/>
              <a:defRPr sz="1800"/>
            </a:lvl4pPr>
            <a:lvl5pPr marL="2286000" lvl="4" indent="-37465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00"/>
              <a:buChar char="○"/>
              <a:defRPr sz="1800"/>
            </a:lvl5pPr>
            <a:lvl6pPr marL="2743200" lvl="5" indent="-37465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00"/>
              <a:buChar char="■"/>
              <a:defRPr sz="1800"/>
            </a:lvl6pPr>
            <a:lvl7pPr marL="3200400" lvl="6" indent="-37465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00"/>
              <a:buChar char="●"/>
              <a:defRPr sz="1800"/>
            </a:lvl7pPr>
            <a:lvl8pPr marL="3657600" lvl="7" indent="-37465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00"/>
              <a:buChar char="○"/>
              <a:defRPr sz="1800"/>
            </a:lvl8pPr>
            <a:lvl9pPr marL="4114800" lvl="8" indent="-37465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00"/>
              <a:buChar char="■"/>
              <a:defRPr sz="1800"/>
            </a:lvl9pPr>
          </a:lstStyle>
          <a:p>
            <a:endParaRPr/>
          </a:p>
        </p:txBody>
      </p:sp>
      <p:sp>
        <p:nvSpPr>
          <p:cNvPr id="123" name="Google Shape;123;g1e5ed72bc08_1_71"/>
          <p:cNvSpPr txBox="1">
            <a:spLocks noGrp="1"/>
          </p:cNvSpPr>
          <p:nvPr>
            <p:ph type="body" idx="4"/>
          </p:nvPr>
        </p:nvSpPr>
        <p:spPr>
          <a:xfrm>
            <a:off x="-19917" y="4869160"/>
            <a:ext cx="3888300" cy="86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7825" tIns="58900" rIns="117825" bIns="58900" anchor="t" anchorCtr="0">
            <a:normAutofit/>
          </a:bodyPr>
          <a:lstStyle>
            <a:lvl1pPr marL="457200" lvl="0" indent="-228600" algn="l" rtl="0">
              <a:spcBef>
                <a:spcPts val="500"/>
              </a:spcBef>
              <a:spcAft>
                <a:spcPts val="0"/>
              </a:spcAft>
              <a:buClr>
                <a:srgbClr val="004C8A"/>
              </a:buClr>
              <a:buSzPts val="2600"/>
              <a:buNone/>
              <a:defRPr sz="2600" b="0">
                <a:solidFill>
                  <a:srgbClr val="004C8A"/>
                </a:solidFill>
              </a:defRPr>
            </a:lvl1pPr>
            <a:lvl2pPr marL="914400" lvl="1" indent="-37465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00"/>
              <a:buChar char="○"/>
              <a:defRPr sz="1800"/>
            </a:lvl2pPr>
            <a:lvl3pPr marL="1371600" lvl="2" indent="-37465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00"/>
              <a:buChar char="■"/>
              <a:defRPr sz="1800"/>
            </a:lvl3pPr>
            <a:lvl4pPr marL="1828800" lvl="3" indent="-37465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00"/>
              <a:buChar char="●"/>
              <a:defRPr sz="1800"/>
            </a:lvl4pPr>
            <a:lvl5pPr marL="2286000" lvl="4" indent="-37465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00"/>
              <a:buChar char="○"/>
              <a:defRPr sz="1800"/>
            </a:lvl5pPr>
            <a:lvl6pPr marL="2743200" lvl="5" indent="-37465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00"/>
              <a:buChar char="■"/>
              <a:defRPr sz="1800"/>
            </a:lvl6pPr>
            <a:lvl7pPr marL="3200400" lvl="6" indent="-37465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00"/>
              <a:buChar char="●"/>
              <a:defRPr sz="1800"/>
            </a:lvl7pPr>
            <a:lvl8pPr marL="3657600" lvl="7" indent="-37465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00"/>
              <a:buChar char="○"/>
              <a:defRPr sz="1800"/>
            </a:lvl8pPr>
            <a:lvl9pPr marL="4114800" lvl="8" indent="-37465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00"/>
              <a:buChar char="■"/>
              <a:defRPr sz="1800"/>
            </a:lvl9pPr>
          </a:lstStyle>
          <a:p>
            <a:endParaRPr/>
          </a:p>
        </p:txBody>
      </p:sp>
      <p:sp>
        <p:nvSpPr>
          <p:cNvPr id="124" name="Google Shape;124;g1e5ed72bc08_1_71"/>
          <p:cNvSpPr txBox="1">
            <a:spLocks noGrp="1"/>
          </p:cNvSpPr>
          <p:nvPr>
            <p:ph type="body" idx="5"/>
          </p:nvPr>
        </p:nvSpPr>
        <p:spPr>
          <a:xfrm>
            <a:off x="-25400" y="3068638"/>
            <a:ext cx="12257700" cy="5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7825" tIns="58900" rIns="117825" bIns="58900" anchor="t" anchorCtr="0">
            <a:normAutofit/>
          </a:bodyPr>
          <a:lstStyle>
            <a:lvl1pPr marL="457200" lvl="0" indent="-228600" algn="ctr" rtl="0">
              <a:spcBef>
                <a:spcPts val="800"/>
              </a:spcBef>
              <a:spcAft>
                <a:spcPts val="0"/>
              </a:spcAft>
              <a:buClr>
                <a:srgbClr val="008C7D"/>
              </a:buClr>
              <a:buSzPts val="4100"/>
              <a:buNone/>
              <a:defRPr sz="1800">
                <a:solidFill>
                  <a:srgbClr val="008C7D"/>
                </a:solidFill>
              </a:defRPr>
            </a:lvl1pPr>
            <a:lvl2pPr marL="914400" lvl="1" indent="-37465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00"/>
              <a:buChar char="○"/>
              <a:defRPr sz="1800"/>
            </a:lvl2pPr>
            <a:lvl3pPr marL="1371600" lvl="2" indent="-37465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00"/>
              <a:buChar char="■"/>
              <a:defRPr sz="1800"/>
            </a:lvl3pPr>
            <a:lvl4pPr marL="1828800" lvl="3" indent="-37465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00"/>
              <a:buChar char="●"/>
              <a:defRPr sz="1800"/>
            </a:lvl4pPr>
            <a:lvl5pPr marL="2286000" lvl="4" indent="-37465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00"/>
              <a:buChar char="○"/>
              <a:defRPr sz="1800"/>
            </a:lvl5pPr>
            <a:lvl6pPr marL="2743200" lvl="5" indent="-37465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00"/>
              <a:buChar char="■"/>
              <a:defRPr sz="1800"/>
            </a:lvl6pPr>
            <a:lvl7pPr marL="3200400" lvl="6" indent="-37465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00"/>
              <a:buChar char="●"/>
              <a:defRPr sz="1800"/>
            </a:lvl7pPr>
            <a:lvl8pPr marL="3657600" lvl="7" indent="-37465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00"/>
              <a:buChar char="○"/>
              <a:defRPr sz="1800"/>
            </a:lvl8pPr>
            <a:lvl9pPr marL="4114800" lvl="8" indent="-37465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00"/>
              <a:buChar char="■"/>
              <a:defRPr sz="1800"/>
            </a:lvl9pPr>
          </a:lstStyle>
          <a:p>
            <a:endParaRPr/>
          </a:p>
        </p:txBody>
      </p:sp>
      <p:pic>
        <p:nvPicPr>
          <p:cNvPr id="125" name="Google Shape;125;g1e5ed72bc08_1_7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222285" y="246785"/>
            <a:ext cx="3431741" cy="120215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6" name="Google Shape;126;g1e5ed72bc08_1_71"/>
          <p:cNvGrpSpPr/>
          <p:nvPr/>
        </p:nvGrpSpPr>
        <p:grpSpPr>
          <a:xfrm>
            <a:off x="-50097" y="5254932"/>
            <a:ext cx="12251984" cy="1603068"/>
            <a:chOff x="-37574" y="4379110"/>
            <a:chExt cx="9189218" cy="1335890"/>
          </a:xfrm>
        </p:grpSpPr>
        <p:sp>
          <p:nvSpPr>
            <p:cNvPr id="127" name="Google Shape;127;g1e5ed72bc08_1_71"/>
            <p:cNvSpPr/>
            <p:nvPr/>
          </p:nvSpPr>
          <p:spPr>
            <a:xfrm>
              <a:off x="-30163" y="4994921"/>
              <a:ext cx="9174163" cy="720079"/>
            </a:xfrm>
            <a:prstGeom prst="flowChartManualInput">
              <a:avLst/>
            </a:prstGeom>
            <a:solidFill>
              <a:srgbClr val="042641"/>
            </a:solidFill>
            <a:ln>
              <a:noFill/>
            </a:ln>
          </p:spPr>
          <p:txBody>
            <a:bodyPr spcFirstLastPara="1" wrap="square" lIns="117825" tIns="58900" rIns="117825" bIns="589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3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Google Shape;128;g1e5ed72bc08_1_71"/>
            <p:cNvSpPr/>
            <p:nvPr/>
          </p:nvSpPr>
          <p:spPr>
            <a:xfrm>
              <a:off x="-37574" y="4379110"/>
              <a:ext cx="9189218" cy="803868"/>
            </a:xfrm>
            <a:custGeom>
              <a:avLst/>
              <a:gdLst/>
              <a:ahLst/>
              <a:cxnLst/>
              <a:rect l="l" t="t" r="r" b="b"/>
              <a:pathLst>
                <a:path w="9189218" h="803868" extrusionOk="0">
                  <a:moveTo>
                    <a:pt x="0" y="472273"/>
                  </a:moveTo>
                  <a:cubicBezTo>
                    <a:pt x="1675" y="582805"/>
                    <a:pt x="3349" y="693336"/>
                    <a:pt x="5024" y="803868"/>
                  </a:cubicBezTo>
                  <a:lnTo>
                    <a:pt x="9184193" y="617974"/>
                  </a:lnTo>
                  <a:lnTo>
                    <a:pt x="9189218" y="0"/>
                  </a:lnTo>
                  <a:lnTo>
                    <a:pt x="0" y="472273"/>
                  </a:lnTo>
                  <a:close/>
                </a:path>
              </a:pathLst>
            </a:custGeom>
            <a:solidFill>
              <a:srgbClr val="6E8190"/>
            </a:solidFill>
            <a:ln>
              <a:noFill/>
            </a:ln>
          </p:spPr>
          <p:txBody>
            <a:bodyPr spcFirstLastPara="1" wrap="square" lIns="117825" tIns="58900" rIns="117825" bIns="589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3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9" name="Google Shape;129;g1e5ed72bc08_1_71">
            <a:hlinkClick r:id="rId3"/>
          </p:cNvPr>
          <p:cNvSpPr txBox="1"/>
          <p:nvPr/>
        </p:nvSpPr>
        <p:spPr>
          <a:xfrm>
            <a:off x="3946552" y="6162001"/>
            <a:ext cx="4298700" cy="3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7825" tIns="58900" rIns="117825" bIns="589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www.earthobservations.org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g1e5ed72bc08_1_71">
            <a:hlinkClick r:id="rId4"/>
          </p:cNvPr>
          <p:cNvSpPr txBox="1"/>
          <p:nvPr/>
        </p:nvSpPr>
        <p:spPr>
          <a:xfrm>
            <a:off x="4589228" y="6426548"/>
            <a:ext cx="3013500" cy="3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7825" tIns="58900" rIns="117825" bIns="589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www.geoportal.org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 2">
  <p:cSld name="Title Slide 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4"/>
          <p:cNvSpPr/>
          <p:nvPr/>
        </p:nvSpPr>
        <p:spPr>
          <a:xfrm>
            <a:off x="-258" y="0"/>
            <a:ext cx="12192000" cy="6858000"/>
          </a:xfrm>
          <a:prstGeom prst="rect">
            <a:avLst/>
          </a:prstGeom>
          <a:solidFill>
            <a:srgbClr val="191B0E">
              <a:alpha val="2901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34" name="Google Shape;34;p14"/>
          <p:cNvSpPr txBox="1">
            <a:spLocks noGrp="1"/>
          </p:cNvSpPr>
          <p:nvPr>
            <p:ph type="subTitle" idx="1"/>
          </p:nvPr>
        </p:nvSpPr>
        <p:spPr>
          <a:xfrm>
            <a:off x="752858" y="4635729"/>
            <a:ext cx="6831673" cy="1086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Libre Franklin"/>
              <a:buNone/>
              <a:defRPr sz="2000" b="1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R="0" lvl="2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R="0" lvl="3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R="0" lvl="4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R="0" lvl="5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ibre Franklin"/>
              <a:buChar char="–"/>
              <a:defRPr sz="16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R="0" lvl="6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ibre Franklin"/>
              <a:buChar char="■"/>
              <a:defRPr sz="1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R="0" lvl="7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ibre Franklin"/>
              <a:buChar char="–"/>
              <a:defRPr sz="14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R="0" lvl="8" algn="l" rtl="0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ts val="1400"/>
              <a:buFont typeface="Libre Franklin"/>
              <a:buChar char="■"/>
              <a:defRPr sz="1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pic>
        <p:nvPicPr>
          <p:cNvPr id="35" name="Google Shape;35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462" y="1066529"/>
            <a:ext cx="10120237" cy="39200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36;p14" descr="A black and white logo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017114" y="0"/>
            <a:ext cx="2174628" cy="10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14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7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4"/>
          <p:cNvSpPr txBox="1">
            <a:spLocks noGrp="1"/>
          </p:cNvSpPr>
          <p:nvPr>
            <p:ph type="ftr" idx="11"/>
          </p:nvPr>
        </p:nvSpPr>
        <p:spPr>
          <a:xfrm>
            <a:off x="2893564" y="6453386"/>
            <a:ext cx="628083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4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29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603250" y="539750"/>
            <a:ext cx="10985500" cy="716582"/>
          </a:xfrm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43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603250" y="1186481"/>
            <a:ext cx="10985500" cy="467391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412750">
              <a:lnSpc>
                <a:spcPct val="100000"/>
              </a:lnSpc>
              <a:spcBef>
                <a:spcPts val="0"/>
              </a:spcBef>
              <a:buSzTx/>
              <a:buNone/>
              <a:defRPr sz="2750" b="1"/>
            </a:lvl1pPr>
            <a:lvl2pPr marL="654050" indent="-349250" defTabSz="412750">
              <a:lnSpc>
                <a:spcPct val="100000"/>
              </a:lnSpc>
              <a:spcBef>
                <a:spcPts val="0"/>
              </a:spcBef>
              <a:defRPr sz="2750" b="1"/>
            </a:lvl2pPr>
            <a:lvl3pPr marL="958850" indent="-349250" defTabSz="412750">
              <a:lnSpc>
                <a:spcPct val="100000"/>
              </a:lnSpc>
              <a:spcBef>
                <a:spcPts val="0"/>
              </a:spcBef>
              <a:defRPr sz="2750" b="1"/>
            </a:lvl3pPr>
            <a:lvl4pPr marL="1263650" indent="-349250" defTabSz="412750">
              <a:lnSpc>
                <a:spcPct val="100000"/>
              </a:lnSpc>
              <a:spcBef>
                <a:spcPts val="0"/>
              </a:spcBef>
              <a:defRPr sz="2750" b="1"/>
            </a:lvl4pPr>
            <a:lvl5pPr marL="1568450" indent="-349250" defTabSz="412750">
              <a:lnSpc>
                <a:spcPct val="100000"/>
              </a:lnSpc>
              <a:spcBef>
                <a:spcPts val="0"/>
              </a:spcBef>
              <a:defRPr sz="2750" b="1"/>
            </a:lvl5pPr>
          </a:lstStyle>
          <a:p>
            <a:r>
              <a:t>Slide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4" name="Body Level One…"/>
          <p:cNvSpPr txBox="1">
            <a:spLocks noGrp="1"/>
          </p:cNvSpPr>
          <p:nvPr>
            <p:ph type="body" idx="21" hasCustomPrompt="1"/>
          </p:nvPr>
        </p:nvSpPr>
        <p:spPr>
          <a:prstGeom prst="rect">
            <a:avLst/>
          </a:prstGeom>
        </p:spPr>
        <p:txBody>
          <a:bodyPr numCol="1" spcCol="38100"/>
          <a:lstStyle/>
          <a:p>
            <a:r>
              <a:t>Slide bullet text</a:t>
            </a:r>
          </a:p>
        </p:txBody>
      </p:sp>
      <p:sp>
        <p:nvSpPr>
          <p:cNvPr id="4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94987328"/>
      </p:ext>
    </p:extLst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81"/>
          <p:cNvSpPr txBox="1">
            <a:spLocks noGrp="1"/>
          </p:cNvSpPr>
          <p:nvPr>
            <p:ph type="title"/>
          </p:nvPr>
        </p:nvSpPr>
        <p:spPr>
          <a:xfrm>
            <a:off x="516000" y="255596"/>
            <a:ext cx="9180000" cy="6632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rgbClr val="2E4729"/>
              </a:buClr>
              <a:buSzPts val="4400"/>
              <a:buFont typeface="Libre Franklin"/>
              <a:buNone/>
              <a:defRPr sz="4400" b="0" i="0" u="none" strike="noStrike" cap="none">
                <a:solidFill>
                  <a:srgbClr val="2E4729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4" name="Google Shape;144;p81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7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81"/>
          <p:cNvSpPr txBox="1">
            <a:spLocks noGrp="1"/>
          </p:cNvSpPr>
          <p:nvPr>
            <p:ph type="ftr" idx="11"/>
          </p:nvPr>
        </p:nvSpPr>
        <p:spPr>
          <a:xfrm>
            <a:off x="2893564" y="6453386"/>
            <a:ext cx="628083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81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29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7" name="Google Shape;147;p81"/>
          <p:cNvSpPr txBox="1">
            <a:spLocks noGrp="1"/>
          </p:cNvSpPr>
          <p:nvPr>
            <p:ph type="body" idx="1"/>
          </p:nvPr>
        </p:nvSpPr>
        <p:spPr>
          <a:xfrm>
            <a:off x="516000" y="1324707"/>
            <a:ext cx="11160000" cy="48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5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Char char="■"/>
              <a:defRPr sz="2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3302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ibre Franklin"/>
              <a:buChar char="–"/>
              <a:defRPr sz="16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175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ibre Franklin"/>
              <a:buChar char="■"/>
              <a:defRPr sz="1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175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ibre Franklin"/>
              <a:buChar char="–"/>
              <a:defRPr sz="14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17500" algn="l" rtl="0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ts val="1400"/>
              <a:buFont typeface="Libre Franklin"/>
              <a:buChar char="■"/>
              <a:defRPr sz="1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 2">
  <p:cSld name="Title Slide 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82"/>
          <p:cNvSpPr/>
          <p:nvPr/>
        </p:nvSpPr>
        <p:spPr>
          <a:xfrm>
            <a:off x="-258" y="0"/>
            <a:ext cx="12192000" cy="6858000"/>
          </a:xfrm>
          <a:prstGeom prst="rect">
            <a:avLst/>
          </a:prstGeom>
          <a:solidFill>
            <a:srgbClr val="191B0E">
              <a:alpha val="2941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50" name="Google Shape;150;p82"/>
          <p:cNvSpPr txBox="1">
            <a:spLocks noGrp="1"/>
          </p:cNvSpPr>
          <p:nvPr>
            <p:ph type="subTitle" idx="1"/>
          </p:nvPr>
        </p:nvSpPr>
        <p:spPr>
          <a:xfrm>
            <a:off x="752858" y="4635729"/>
            <a:ext cx="6831673" cy="1086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Libre Franklin"/>
              <a:buNone/>
              <a:defRPr sz="2000" b="1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R="0" lvl="2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R="0" lvl="3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R="0" lvl="4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R="0" lvl="5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ibre Franklin"/>
              <a:buChar char="–"/>
              <a:defRPr sz="16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R="0" lvl="6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ibre Franklin"/>
              <a:buChar char="■"/>
              <a:defRPr sz="1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R="0" lvl="7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ibre Franklin"/>
              <a:buChar char="–"/>
              <a:defRPr sz="14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R="0" lvl="8" algn="l" rtl="0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ts val="1400"/>
              <a:buFont typeface="Libre Franklin"/>
              <a:buChar char="■"/>
              <a:defRPr sz="1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pic>
        <p:nvPicPr>
          <p:cNvPr id="151" name="Google Shape;151;p8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462" y="1066529"/>
            <a:ext cx="10120237" cy="39200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82" descr="A black and white logo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017114" y="0"/>
            <a:ext cx="2174628" cy="10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82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7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82"/>
          <p:cNvSpPr txBox="1">
            <a:spLocks noGrp="1"/>
          </p:cNvSpPr>
          <p:nvPr>
            <p:ph type="ftr" idx="11"/>
          </p:nvPr>
        </p:nvSpPr>
        <p:spPr>
          <a:xfrm>
            <a:off x="2893564" y="6453386"/>
            <a:ext cx="628083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82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29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Custom layout 1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8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2837896"/>
            <a:ext cx="1390650" cy="19702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8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343275" y="0"/>
            <a:ext cx="2160141" cy="1991169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83"/>
          <p:cNvSpPr txBox="1">
            <a:spLocks noGrp="1"/>
          </p:cNvSpPr>
          <p:nvPr>
            <p:ph type="title"/>
          </p:nvPr>
        </p:nvSpPr>
        <p:spPr>
          <a:xfrm>
            <a:off x="1417189" y="4381500"/>
            <a:ext cx="4316862" cy="14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rgbClr val="2E4729"/>
              </a:buClr>
              <a:buSzPts val="4400"/>
              <a:buFont typeface="Libre Franklin"/>
              <a:buNone/>
              <a:defRPr sz="4400" b="1" i="0" u="none" strike="noStrike" cap="none">
                <a:solidFill>
                  <a:srgbClr val="2E4729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0" name="Google Shape;160;p83"/>
          <p:cNvSpPr txBox="1">
            <a:spLocks noGrp="1"/>
          </p:cNvSpPr>
          <p:nvPr>
            <p:ph type="body" idx="1"/>
          </p:nvPr>
        </p:nvSpPr>
        <p:spPr>
          <a:xfrm>
            <a:off x="6457950" y="647700"/>
            <a:ext cx="4514850" cy="52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5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Char char="■"/>
              <a:defRPr sz="2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3302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ibre Franklin"/>
              <a:buChar char="–"/>
              <a:defRPr sz="16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175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ibre Franklin"/>
              <a:buChar char="■"/>
              <a:defRPr sz="1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175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ibre Franklin"/>
              <a:buChar char="–"/>
              <a:defRPr sz="14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17500" algn="l" rtl="0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ts val="1400"/>
              <a:buFont typeface="Libre Franklin"/>
              <a:buChar char="■"/>
              <a:defRPr sz="1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61" name="Google Shape;161;p83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7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83"/>
          <p:cNvSpPr txBox="1">
            <a:spLocks noGrp="1"/>
          </p:cNvSpPr>
          <p:nvPr>
            <p:ph type="ftr" idx="11"/>
          </p:nvPr>
        </p:nvSpPr>
        <p:spPr>
          <a:xfrm>
            <a:off x="2893564" y="6453386"/>
            <a:ext cx="628083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83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29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4" name="Google Shape;164;p83"/>
          <p:cNvSpPr>
            <a:spLocks noGrp="1"/>
          </p:cNvSpPr>
          <p:nvPr>
            <p:ph type="pic" idx="2"/>
          </p:nvPr>
        </p:nvSpPr>
        <p:spPr>
          <a:xfrm>
            <a:off x="838200" y="752474"/>
            <a:ext cx="4286250" cy="3041883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stum layout 2" type="obj">
  <p:cSld name="OBJECT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84"/>
          <p:cNvSpPr txBox="1">
            <a:spLocks noGrp="1"/>
          </p:cNvSpPr>
          <p:nvPr>
            <p:ph type="title"/>
          </p:nvPr>
        </p:nvSpPr>
        <p:spPr>
          <a:xfrm>
            <a:off x="4597400" y="685800"/>
            <a:ext cx="6375400" cy="14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rgbClr val="2E4729"/>
              </a:buClr>
              <a:buSzPts val="4400"/>
              <a:buFont typeface="Libre Franklin"/>
              <a:buNone/>
              <a:defRPr sz="4400" b="1" i="0" u="none" strike="noStrike" cap="none">
                <a:solidFill>
                  <a:srgbClr val="2E4729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7" name="Google Shape;167;p84"/>
          <p:cNvSpPr txBox="1">
            <a:spLocks noGrp="1"/>
          </p:cNvSpPr>
          <p:nvPr>
            <p:ph type="body" idx="1"/>
          </p:nvPr>
        </p:nvSpPr>
        <p:spPr>
          <a:xfrm>
            <a:off x="4597400" y="2286000"/>
            <a:ext cx="6375400" cy="35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5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Char char="■"/>
              <a:defRPr sz="2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3302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ibre Franklin"/>
              <a:buChar char="–"/>
              <a:defRPr sz="16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175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ibre Franklin"/>
              <a:buChar char="■"/>
              <a:defRPr sz="1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175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ibre Franklin"/>
              <a:buChar char="–"/>
              <a:defRPr sz="14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17500" algn="l" rtl="0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ts val="1400"/>
              <a:buFont typeface="Libre Franklin"/>
              <a:buChar char="■"/>
              <a:defRPr sz="1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68" name="Google Shape;168;p84"/>
          <p:cNvSpPr txBox="1">
            <a:spLocks noGrp="1"/>
          </p:cNvSpPr>
          <p:nvPr>
            <p:ph type="ftr" idx="11"/>
          </p:nvPr>
        </p:nvSpPr>
        <p:spPr>
          <a:xfrm>
            <a:off x="2893564" y="6453386"/>
            <a:ext cx="628083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84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29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70" name="Google Shape;170;p8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5400000">
            <a:off x="-2242609" y="2242608"/>
            <a:ext cx="6857997" cy="23727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84" descr="A black and white image of a planet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6394" y="1291223"/>
            <a:ext cx="4272783" cy="4275554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84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7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85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7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85"/>
          <p:cNvSpPr txBox="1">
            <a:spLocks noGrp="1"/>
          </p:cNvSpPr>
          <p:nvPr>
            <p:ph type="ftr" idx="11"/>
          </p:nvPr>
        </p:nvSpPr>
        <p:spPr>
          <a:xfrm>
            <a:off x="2893564" y="6453386"/>
            <a:ext cx="628083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85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29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7" name="Google Shape;177;p85"/>
          <p:cNvSpPr txBox="1">
            <a:spLocks noGrp="1"/>
          </p:cNvSpPr>
          <p:nvPr>
            <p:ph type="title"/>
          </p:nvPr>
        </p:nvSpPr>
        <p:spPr>
          <a:xfrm>
            <a:off x="516000" y="255596"/>
            <a:ext cx="9180000" cy="6632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rgbClr val="2E4729"/>
              </a:buClr>
              <a:buSzPts val="4400"/>
              <a:buFont typeface="Libre Franklin"/>
              <a:buNone/>
              <a:defRPr sz="4400" b="0" i="0" u="none" strike="noStrike" cap="none">
                <a:solidFill>
                  <a:srgbClr val="2E4729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8" name="Google Shape;178;p85"/>
          <p:cNvSpPr>
            <a:spLocks noGrp="1"/>
          </p:cNvSpPr>
          <p:nvPr>
            <p:ph type="pic" idx="2"/>
          </p:nvPr>
        </p:nvSpPr>
        <p:spPr>
          <a:xfrm>
            <a:off x="516000" y="1324707"/>
            <a:ext cx="5400000" cy="4860925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85"/>
          <p:cNvSpPr>
            <a:spLocks noGrp="1"/>
          </p:cNvSpPr>
          <p:nvPr>
            <p:ph type="pic" idx="3"/>
          </p:nvPr>
        </p:nvSpPr>
        <p:spPr>
          <a:xfrm>
            <a:off x="6276000" y="1324707"/>
            <a:ext cx="5400000" cy="4860925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>
  <p:cSld name="Comparison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86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7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2" name="Google Shape;182;p86"/>
          <p:cNvSpPr txBox="1">
            <a:spLocks noGrp="1"/>
          </p:cNvSpPr>
          <p:nvPr>
            <p:ph type="ftr" idx="11"/>
          </p:nvPr>
        </p:nvSpPr>
        <p:spPr>
          <a:xfrm>
            <a:off x="2893564" y="6453386"/>
            <a:ext cx="628083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86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29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4" name="Google Shape;184;p86"/>
          <p:cNvSpPr txBox="1">
            <a:spLocks noGrp="1"/>
          </p:cNvSpPr>
          <p:nvPr>
            <p:ph type="title"/>
          </p:nvPr>
        </p:nvSpPr>
        <p:spPr>
          <a:xfrm>
            <a:off x="516000" y="255596"/>
            <a:ext cx="9180000" cy="6632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rgbClr val="2E4729"/>
              </a:buClr>
              <a:buSzPts val="4400"/>
              <a:buFont typeface="Libre Franklin"/>
              <a:buNone/>
              <a:defRPr sz="4400" b="0" i="0" u="none" strike="noStrike" cap="none">
                <a:solidFill>
                  <a:srgbClr val="2E4729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5" name="Google Shape;185;p86"/>
          <p:cNvSpPr>
            <a:spLocks noGrp="1"/>
          </p:cNvSpPr>
          <p:nvPr>
            <p:ph type="pic" idx="2"/>
          </p:nvPr>
        </p:nvSpPr>
        <p:spPr>
          <a:xfrm>
            <a:off x="516000" y="2153632"/>
            <a:ext cx="5400000" cy="40320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86"/>
          <p:cNvSpPr>
            <a:spLocks noGrp="1"/>
          </p:cNvSpPr>
          <p:nvPr>
            <p:ph type="pic" idx="3"/>
          </p:nvPr>
        </p:nvSpPr>
        <p:spPr>
          <a:xfrm>
            <a:off x="6276000" y="2153632"/>
            <a:ext cx="5400000" cy="40320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86"/>
          <p:cNvSpPr txBox="1">
            <a:spLocks noGrp="1"/>
          </p:cNvSpPr>
          <p:nvPr>
            <p:ph type="body" idx="1"/>
          </p:nvPr>
        </p:nvSpPr>
        <p:spPr>
          <a:xfrm>
            <a:off x="515939" y="1324707"/>
            <a:ext cx="5400000" cy="6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5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Char char="■"/>
              <a:defRPr sz="2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3302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ibre Franklin"/>
              <a:buChar char="–"/>
              <a:defRPr sz="16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175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ibre Franklin"/>
              <a:buChar char="■"/>
              <a:defRPr sz="1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175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ibre Franklin"/>
              <a:buChar char="–"/>
              <a:defRPr sz="14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17500" algn="l" rtl="0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ts val="1400"/>
              <a:buFont typeface="Libre Franklin"/>
              <a:buChar char="■"/>
              <a:defRPr sz="1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88" name="Google Shape;188;p86"/>
          <p:cNvSpPr txBox="1">
            <a:spLocks noGrp="1"/>
          </p:cNvSpPr>
          <p:nvPr>
            <p:ph type="body" idx="4"/>
          </p:nvPr>
        </p:nvSpPr>
        <p:spPr>
          <a:xfrm>
            <a:off x="6276000" y="1324707"/>
            <a:ext cx="5400000" cy="6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5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Char char="■"/>
              <a:defRPr sz="2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3302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ibre Franklin"/>
              <a:buChar char="–"/>
              <a:defRPr sz="16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175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ibre Franklin"/>
              <a:buChar char="■"/>
              <a:defRPr sz="1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175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ibre Franklin"/>
              <a:buChar char="–"/>
              <a:defRPr sz="14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17500" algn="l" rtl="0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ts val="1400"/>
              <a:buFont typeface="Libre Franklin"/>
              <a:buChar char="■"/>
              <a:defRPr sz="1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87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7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p87"/>
          <p:cNvSpPr txBox="1">
            <a:spLocks noGrp="1"/>
          </p:cNvSpPr>
          <p:nvPr>
            <p:ph type="ftr" idx="11"/>
          </p:nvPr>
        </p:nvSpPr>
        <p:spPr>
          <a:xfrm>
            <a:off x="2893564" y="6453386"/>
            <a:ext cx="628083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87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29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93" name="Google Shape;193;p87"/>
          <p:cNvSpPr txBox="1">
            <a:spLocks noGrp="1"/>
          </p:cNvSpPr>
          <p:nvPr>
            <p:ph type="title"/>
          </p:nvPr>
        </p:nvSpPr>
        <p:spPr>
          <a:xfrm>
            <a:off x="516000" y="255596"/>
            <a:ext cx="9180000" cy="6632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rgbClr val="2E4729"/>
              </a:buClr>
              <a:buSzPts val="4400"/>
              <a:buFont typeface="Libre Franklin"/>
              <a:buNone/>
              <a:defRPr sz="4400" b="0" i="0" u="none" strike="noStrike" cap="none">
                <a:solidFill>
                  <a:srgbClr val="2E4729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88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7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6" name="Google Shape;196;p88"/>
          <p:cNvSpPr txBox="1">
            <a:spLocks noGrp="1"/>
          </p:cNvSpPr>
          <p:nvPr>
            <p:ph type="ftr" idx="11"/>
          </p:nvPr>
        </p:nvSpPr>
        <p:spPr>
          <a:xfrm>
            <a:off x="2893564" y="6453386"/>
            <a:ext cx="628083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7" name="Google Shape;197;p88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29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>
  <p:cSld name="Content with Caption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89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89"/>
          <p:cNvSpPr txBox="1"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ibre Franklin"/>
              <a:buNone/>
              <a:defRPr sz="4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1" name="Google Shape;201;p89"/>
          <p:cNvSpPr txBox="1">
            <a:spLocks noGrp="1"/>
          </p:cNvSpPr>
          <p:nvPr>
            <p:ph type="body" idx="1"/>
          </p:nvPr>
        </p:nvSpPr>
        <p:spPr>
          <a:xfrm>
            <a:off x="6276000" y="1325632"/>
            <a:ext cx="5400000" cy="48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5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Char char="■"/>
              <a:defRPr sz="2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1800"/>
              <a:buFont typeface="Libre Franklin"/>
              <a:buNone/>
              <a:defRPr sz="18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1800"/>
              <a:buFont typeface="Libre Franklin"/>
              <a:buNone/>
              <a:defRPr sz="18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1600"/>
              <a:buFont typeface="Libre Franklin"/>
              <a:buNone/>
              <a:defRPr sz="16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3302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ibre Franklin"/>
              <a:buChar char="–"/>
              <a:defRPr sz="16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302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ibre Franklin"/>
              <a:buChar char="■"/>
              <a:defRPr sz="16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302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ibre Franklin"/>
              <a:buChar char="–"/>
              <a:defRPr sz="16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30200" algn="l" rtl="0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ts val="1600"/>
              <a:buFont typeface="Libre Franklin"/>
              <a:buChar char="■"/>
              <a:defRPr sz="16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202" name="Google Shape;202;p89"/>
          <p:cNvSpPr txBox="1">
            <a:spLocks noGrp="1"/>
          </p:cNvSpPr>
          <p:nvPr>
            <p:ph type="body" idx="2"/>
          </p:nvPr>
        </p:nvSpPr>
        <p:spPr>
          <a:xfrm>
            <a:off x="723900" y="3174576"/>
            <a:ext cx="3855720" cy="3011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2E4729"/>
              </a:buClr>
              <a:buSzPts val="1600"/>
              <a:buFont typeface="Libre Franklin"/>
              <a:buNone/>
              <a:defRPr sz="16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4000"/>
              </a:lnSpc>
              <a:spcBef>
                <a:spcPts val="1500"/>
              </a:spcBef>
              <a:spcAft>
                <a:spcPts val="0"/>
              </a:spcAft>
              <a:buClr>
                <a:srgbClr val="2E4729"/>
              </a:buClr>
              <a:buSzPts val="1400"/>
              <a:buFont typeface="Libre Franklin"/>
              <a:buNone/>
              <a:defRPr sz="14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1200"/>
              <a:buFont typeface="Libre Franklin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1000"/>
              <a:buFont typeface="Libre Franklin"/>
              <a:buNone/>
              <a:defRPr sz="10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1000"/>
              <a:buFont typeface="Libre Franklin"/>
              <a:buNone/>
              <a:defRPr sz="1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Libre Franklin"/>
              <a:buNone/>
              <a:defRPr sz="10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Libre Franklin"/>
              <a:buNone/>
              <a:defRPr sz="1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Libre Franklin"/>
              <a:buNone/>
              <a:defRPr sz="10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228600" algn="l" rtl="0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ts val="1000"/>
              <a:buFont typeface="Libre Franklin"/>
              <a:buNone/>
              <a:defRPr sz="1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203" name="Google Shape;203;p89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rgbClr val="55695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89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7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89"/>
          <p:cNvSpPr txBox="1">
            <a:spLocks noGrp="1"/>
          </p:cNvSpPr>
          <p:nvPr>
            <p:ph type="ftr" idx="11"/>
          </p:nvPr>
        </p:nvSpPr>
        <p:spPr>
          <a:xfrm>
            <a:off x="2893564" y="6453386"/>
            <a:ext cx="2295656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6" name="Google Shape;206;p89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29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Custom layout 1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41;p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2837896"/>
            <a:ext cx="1390650" cy="197026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42;p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343275" y="0"/>
            <a:ext cx="2160141" cy="1991169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16"/>
          <p:cNvSpPr txBox="1">
            <a:spLocks noGrp="1"/>
          </p:cNvSpPr>
          <p:nvPr>
            <p:ph type="title"/>
          </p:nvPr>
        </p:nvSpPr>
        <p:spPr>
          <a:xfrm>
            <a:off x="1417189" y="4381500"/>
            <a:ext cx="4316862" cy="14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rgbClr val="2E4729"/>
              </a:buClr>
              <a:buSzPts val="4400"/>
              <a:buFont typeface="Libre Franklin"/>
              <a:buNone/>
              <a:defRPr sz="4400" b="1" i="0" u="none" strike="noStrike" cap="none">
                <a:solidFill>
                  <a:srgbClr val="2E4729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" name="Google Shape;44;p16"/>
          <p:cNvSpPr txBox="1">
            <a:spLocks noGrp="1"/>
          </p:cNvSpPr>
          <p:nvPr>
            <p:ph type="body" idx="1"/>
          </p:nvPr>
        </p:nvSpPr>
        <p:spPr>
          <a:xfrm>
            <a:off x="6457950" y="647700"/>
            <a:ext cx="4514850" cy="52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5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Char char="■"/>
              <a:defRPr sz="2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3302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ibre Franklin"/>
              <a:buChar char="–"/>
              <a:defRPr sz="16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175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ibre Franklin"/>
              <a:buChar char="■"/>
              <a:defRPr sz="1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175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ibre Franklin"/>
              <a:buChar char="–"/>
              <a:defRPr sz="14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17500" algn="l" rtl="0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ts val="1400"/>
              <a:buFont typeface="Libre Franklin"/>
              <a:buChar char="■"/>
              <a:defRPr sz="1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45" name="Google Shape;45;p16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7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16"/>
          <p:cNvSpPr txBox="1">
            <a:spLocks noGrp="1"/>
          </p:cNvSpPr>
          <p:nvPr>
            <p:ph type="ftr" idx="11"/>
          </p:nvPr>
        </p:nvSpPr>
        <p:spPr>
          <a:xfrm>
            <a:off x="2893564" y="6453386"/>
            <a:ext cx="628083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6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29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8" name="Google Shape;48;p16"/>
          <p:cNvSpPr>
            <a:spLocks noGrp="1"/>
          </p:cNvSpPr>
          <p:nvPr>
            <p:ph type="pic" idx="2"/>
          </p:nvPr>
        </p:nvSpPr>
        <p:spPr>
          <a:xfrm>
            <a:off x="838200" y="752474"/>
            <a:ext cx="4286250" cy="3041883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90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p90"/>
          <p:cNvSpPr txBox="1"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rgbClr val="2E4729"/>
              </a:buClr>
              <a:buSzPts val="4800"/>
              <a:buFont typeface="Libre Franklin"/>
              <a:buNone/>
              <a:defRPr sz="4800" b="0" i="0" u="none" strike="noStrike" cap="none">
                <a:solidFill>
                  <a:srgbClr val="2E4729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0" name="Google Shape;210;p90"/>
          <p:cNvSpPr>
            <a:spLocks noGrp="1"/>
          </p:cNvSpPr>
          <p:nvPr>
            <p:ph type="pic" idx="2"/>
          </p:nvPr>
        </p:nvSpPr>
        <p:spPr>
          <a:xfrm>
            <a:off x="5532120" y="0"/>
            <a:ext cx="6659880" cy="6857999"/>
          </a:xfrm>
          <a:prstGeom prst="rect">
            <a:avLst/>
          </a:prstGeom>
          <a:noFill/>
          <a:ln>
            <a:noFill/>
          </a:ln>
        </p:spPr>
      </p:sp>
      <p:sp>
        <p:nvSpPr>
          <p:cNvPr id="211" name="Google Shape;211;p90"/>
          <p:cNvSpPr txBox="1">
            <a:spLocks noGrp="1"/>
          </p:cNvSpPr>
          <p:nvPr>
            <p:ph type="body" idx="1"/>
          </p:nvPr>
        </p:nvSpPr>
        <p:spPr>
          <a:xfrm>
            <a:off x="723900" y="2855968"/>
            <a:ext cx="3855720" cy="30114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2E4729"/>
              </a:buClr>
              <a:buSzPts val="1600"/>
              <a:buFont typeface="Libre Franklin"/>
              <a:buNone/>
              <a:defRPr sz="16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4000"/>
              </a:lnSpc>
              <a:spcBef>
                <a:spcPts val="1500"/>
              </a:spcBef>
              <a:spcAft>
                <a:spcPts val="0"/>
              </a:spcAft>
              <a:buClr>
                <a:srgbClr val="2E4729"/>
              </a:buClr>
              <a:buSzPts val="1400"/>
              <a:buFont typeface="Libre Franklin"/>
              <a:buNone/>
              <a:defRPr sz="14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1200"/>
              <a:buFont typeface="Libre Franklin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1000"/>
              <a:buFont typeface="Libre Franklin"/>
              <a:buNone/>
              <a:defRPr sz="10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1000"/>
              <a:buFont typeface="Libre Franklin"/>
              <a:buNone/>
              <a:defRPr sz="1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Libre Franklin"/>
              <a:buNone/>
              <a:defRPr sz="10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Libre Franklin"/>
              <a:buNone/>
              <a:defRPr sz="1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Libre Franklin"/>
              <a:buNone/>
              <a:defRPr sz="10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228600" algn="l" rtl="0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ts val="1000"/>
              <a:buFont typeface="Libre Franklin"/>
              <a:buNone/>
              <a:defRPr sz="1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212" name="Google Shape;212;p90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rgbClr val="55695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90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7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p90"/>
          <p:cNvSpPr txBox="1">
            <a:spLocks noGrp="1"/>
          </p:cNvSpPr>
          <p:nvPr>
            <p:ph type="ftr" idx="11"/>
          </p:nvPr>
        </p:nvSpPr>
        <p:spPr>
          <a:xfrm>
            <a:off x="2893564" y="6453386"/>
            <a:ext cx="2295656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5" name="Google Shape;215;p90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29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91"/>
          <p:cNvSpPr/>
          <p:nvPr/>
        </p:nvSpPr>
        <p:spPr>
          <a:xfrm>
            <a:off x="8360229" y="3909332"/>
            <a:ext cx="3831771" cy="905708"/>
          </a:xfrm>
          <a:prstGeom prst="rect">
            <a:avLst/>
          </a:prstGeom>
          <a:solidFill>
            <a:srgbClr val="55695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218" name="Google Shape;218;p9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319912" y="2791177"/>
            <a:ext cx="673024" cy="4887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9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77692" y="2729764"/>
            <a:ext cx="673024" cy="611610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91"/>
          <p:cNvSpPr txBox="1"/>
          <p:nvPr/>
        </p:nvSpPr>
        <p:spPr>
          <a:xfrm>
            <a:off x="2307009" y="2600942"/>
            <a:ext cx="2828986" cy="326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2042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EMAIL ADDRESS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91"/>
          <p:cNvSpPr txBox="1"/>
          <p:nvPr/>
        </p:nvSpPr>
        <p:spPr>
          <a:xfrm>
            <a:off x="6434223" y="2600942"/>
            <a:ext cx="2532829" cy="326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2042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PHONE NUMBER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91"/>
          <p:cNvSpPr txBox="1">
            <a:spLocks noGrp="1"/>
          </p:cNvSpPr>
          <p:nvPr>
            <p:ph type="body" idx="1"/>
          </p:nvPr>
        </p:nvSpPr>
        <p:spPr>
          <a:xfrm>
            <a:off x="2297884" y="3032311"/>
            <a:ext cx="2774860" cy="4887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E4729"/>
              </a:buClr>
              <a:buSzPts val="1400"/>
              <a:buFont typeface="Libre Franklin"/>
              <a:buNone/>
              <a:defRPr sz="1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3302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ibre Franklin"/>
              <a:buChar char="–"/>
              <a:defRPr sz="16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175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ibre Franklin"/>
              <a:buChar char="■"/>
              <a:defRPr sz="1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175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ibre Franklin"/>
              <a:buChar char="–"/>
              <a:defRPr sz="14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17500" algn="l" rtl="0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ts val="1400"/>
              <a:buFont typeface="Libre Franklin"/>
              <a:buChar char="■"/>
              <a:defRPr sz="1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223" name="Google Shape;223;p91"/>
          <p:cNvSpPr txBox="1">
            <a:spLocks noGrp="1"/>
          </p:cNvSpPr>
          <p:nvPr>
            <p:ph type="body" idx="2"/>
          </p:nvPr>
        </p:nvSpPr>
        <p:spPr>
          <a:xfrm>
            <a:off x="6434223" y="3032311"/>
            <a:ext cx="2774860" cy="4887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E4729"/>
              </a:buClr>
              <a:buSzPts val="1400"/>
              <a:buFont typeface="Libre Franklin"/>
              <a:buNone/>
              <a:defRPr sz="1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3302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ibre Franklin"/>
              <a:buChar char="–"/>
              <a:defRPr sz="16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175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ibre Franklin"/>
              <a:buChar char="■"/>
              <a:defRPr sz="1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175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ibre Franklin"/>
              <a:buChar char="–"/>
              <a:defRPr sz="14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17500" algn="l" rtl="0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ts val="1400"/>
              <a:buFont typeface="Libre Franklin"/>
              <a:buChar char="■"/>
              <a:defRPr sz="1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224" name="Google Shape;224;p91"/>
          <p:cNvSpPr/>
          <p:nvPr/>
        </p:nvSpPr>
        <p:spPr>
          <a:xfrm>
            <a:off x="0" y="0"/>
            <a:ext cx="3943350" cy="607548"/>
          </a:xfrm>
          <a:prstGeom prst="rect">
            <a:avLst/>
          </a:prstGeom>
          <a:solidFill>
            <a:srgbClr val="55695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225" name="Google Shape;225;p91" descr="Abstract technological connection"/>
          <p:cNvPicPr preferRelativeResize="0"/>
          <p:nvPr/>
        </p:nvPicPr>
        <p:blipFill rotWithShape="1">
          <a:blip r:embed="rId4">
            <a:alphaModFix/>
          </a:blip>
          <a:srcRect t="62996"/>
          <a:stretch/>
        </p:blipFill>
        <p:spPr>
          <a:xfrm>
            <a:off x="0" y="4320294"/>
            <a:ext cx="12191551" cy="2537706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91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7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7" name="Google Shape;227;p91"/>
          <p:cNvSpPr txBox="1">
            <a:spLocks noGrp="1"/>
          </p:cNvSpPr>
          <p:nvPr>
            <p:ph type="ftr" idx="11"/>
          </p:nvPr>
        </p:nvSpPr>
        <p:spPr>
          <a:xfrm>
            <a:off x="2893564" y="6453386"/>
            <a:ext cx="628083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8" name="Google Shape;228;p91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29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29" name="Google Shape;229;p9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65530" y="893487"/>
            <a:ext cx="9510584" cy="1457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>
  <p:cSld name="Title Slid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92"/>
          <p:cNvSpPr/>
          <p:nvPr/>
        </p:nvSpPr>
        <p:spPr>
          <a:xfrm>
            <a:off x="-258" y="0"/>
            <a:ext cx="12192000" cy="6858000"/>
          </a:xfrm>
          <a:prstGeom prst="rect">
            <a:avLst/>
          </a:prstGeom>
          <a:solidFill>
            <a:srgbClr val="191B0E">
              <a:alpha val="2941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232" name="Google Shape;232;p92"/>
          <p:cNvSpPr txBox="1">
            <a:spLocks noGrp="1"/>
          </p:cNvSpPr>
          <p:nvPr>
            <p:ph type="subTitle" idx="1"/>
          </p:nvPr>
        </p:nvSpPr>
        <p:spPr>
          <a:xfrm>
            <a:off x="752858" y="4635729"/>
            <a:ext cx="6831673" cy="1086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Libre Franklin"/>
              <a:buNone/>
              <a:defRPr sz="2000" b="1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R="0" lvl="2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R="0" lvl="3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R="0" lvl="4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R="0" lvl="5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ibre Franklin"/>
              <a:buChar char="–"/>
              <a:defRPr sz="16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R="0" lvl="6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ibre Franklin"/>
              <a:buChar char="■"/>
              <a:defRPr sz="1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R="0" lvl="7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ibre Franklin"/>
              <a:buChar char="–"/>
              <a:defRPr sz="14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R="0" lvl="8" algn="l" rtl="0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ts val="1400"/>
              <a:buFont typeface="Libre Franklin"/>
              <a:buChar char="■"/>
              <a:defRPr sz="1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pic>
        <p:nvPicPr>
          <p:cNvPr id="233" name="Google Shape;233;p9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462" y="1066529"/>
            <a:ext cx="10120237" cy="39200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92" descr="A black and white logo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017114" y="0"/>
            <a:ext cx="2174628" cy="10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92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7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6" name="Google Shape;236;p92"/>
          <p:cNvSpPr txBox="1">
            <a:spLocks noGrp="1"/>
          </p:cNvSpPr>
          <p:nvPr>
            <p:ph type="ftr" idx="11"/>
          </p:nvPr>
        </p:nvSpPr>
        <p:spPr>
          <a:xfrm>
            <a:off x="2893564" y="6453386"/>
            <a:ext cx="628083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7" name="Google Shape;237;p92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29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">
  <p:cSld name="Section Header">
    <p:bg>
      <p:bgPr>
        <a:solidFill>
          <a:srgbClr val="556951"/>
        </a:solidFill>
        <a:effectLst/>
      </p:bgPr>
    </p:bg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93"/>
          <p:cNvSpPr txBox="1">
            <a:spLocks noGrp="1"/>
          </p:cNvSpPr>
          <p:nvPr>
            <p:ph type="title"/>
          </p:nvPr>
        </p:nvSpPr>
        <p:spPr>
          <a:xfrm>
            <a:off x="4040039" y="1301360"/>
            <a:ext cx="6337958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R="0" lvl="0" algn="r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Font typeface="Libre Franklin"/>
              <a:buNone/>
              <a:defRPr sz="7200" b="0" i="0" u="none" strike="noStrike" cap="none">
                <a:solidFill>
                  <a:schemeClr val="lt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0" name="Google Shape;240;p93"/>
          <p:cNvSpPr txBox="1">
            <a:spLocks noGrp="1"/>
          </p:cNvSpPr>
          <p:nvPr>
            <p:ph type="body" idx="1"/>
          </p:nvPr>
        </p:nvSpPr>
        <p:spPr>
          <a:xfrm>
            <a:off x="4040039" y="4216328"/>
            <a:ext cx="6337957" cy="1143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Clr>
                <a:srgbClr val="2E4729"/>
              </a:buClr>
              <a:buSzPts val="2400"/>
              <a:buFont typeface="Libre Franklin"/>
              <a:buNone/>
              <a:defRPr sz="2400" b="0" i="0" u="none" strike="noStrike" cap="none">
                <a:solidFill>
                  <a:schemeClr val="lt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1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1800"/>
              <a:buFont typeface="Libre Franklin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1600"/>
              <a:buFont typeface="Libre Franklin"/>
              <a:buNone/>
              <a:defRPr sz="1600" b="0" i="1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1600"/>
              <a:buFont typeface="Libre Franklin"/>
              <a:buNone/>
              <a:defRPr sz="16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ibre Franklin"/>
              <a:buNone/>
              <a:defRPr sz="1600" b="0" i="1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ibre Franklin"/>
              <a:buNone/>
              <a:defRPr sz="16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ibre Franklin"/>
              <a:buNone/>
              <a:defRPr sz="1600" b="0" i="1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228600" algn="l" rtl="0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lt1"/>
              </a:buClr>
              <a:buSzPts val="1600"/>
              <a:buFont typeface="Libre Franklin"/>
              <a:buNone/>
              <a:defRPr sz="16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241" name="Google Shape;241;p93" title="Crop Mark"/>
          <p:cNvSpPr/>
          <p:nvPr/>
        </p:nvSpPr>
        <p:spPr>
          <a:xfrm>
            <a:off x="8151962" y="1685652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4125" h="5554" extrusionOk="0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242" name="Google Shape;242;p93"/>
          <p:cNvSpPr>
            <a:spLocks noGrp="1"/>
          </p:cNvSpPr>
          <p:nvPr>
            <p:ph type="pic" idx="2"/>
          </p:nvPr>
        </p:nvSpPr>
        <p:spPr>
          <a:xfrm>
            <a:off x="391254" y="769665"/>
            <a:ext cx="3440274" cy="5324475"/>
          </a:xfrm>
          <a:prstGeom prst="rect">
            <a:avLst/>
          </a:prstGeom>
          <a:noFill/>
          <a:ln>
            <a:noFill/>
          </a:ln>
        </p:spPr>
      </p:sp>
      <p:pic>
        <p:nvPicPr>
          <p:cNvPr id="243" name="Google Shape;243;p93" descr="A black and white logo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017114" y="0"/>
            <a:ext cx="2174628" cy="10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93"/>
          <p:cNvSpPr txBox="1">
            <a:spLocks noGrp="1"/>
          </p:cNvSpPr>
          <p:nvPr>
            <p:ph type="ftr" idx="11"/>
          </p:nvPr>
        </p:nvSpPr>
        <p:spPr>
          <a:xfrm>
            <a:off x="2893564" y="6453386"/>
            <a:ext cx="628083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5" name="Google Shape;245;p93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29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6" name="Google Shape;246;p93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7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 2">
  <p:cSld name="Title Slide 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4"/>
          <p:cNvSpPr/>
          <p:nvPr/>
        </p:nvSpPr>
        <p:spPr>
          <a:xfrm>
            <a:off x="-258" y="0"/>
            <a:ext cx="12192000" cy="6858000"/>
          </a:xfrm>
          <a:prstGeom prst="rect">
            <a:avLst/>
          </a:prstGeom>
          <a:solidFill>
            <a:srgbClr val="191B0E">
              <a:alpha val="2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6" name="Google Shape;16;p14"/>
          <p:cNvSpPr txBox="1">
            <a:spLocks noGrp="1"/>
          </p:cNvSpPr>
          <p:nvPr>
            <p:ph type="subTitle" idx="1"/>
          </p:nvPr>
        </p:nvSpPr>
        <p:spPr>
          <a:xfrm>
            <a:off x="752858" y="4635729"/>
            <a:ext cx="6831673" cy="1086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Libre Franklin"/>
              <a:buNone/>
              <a:defRPr sz="2000" b="1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R="0" lvl="2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R="0" lvl="3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R="0" lvl="4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R="0" lvl="5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ibre Franklin"/>
              <a:buChar char="–"/>
              <a:defRPr sz="16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R="0" lvl="6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ibre Franklin"/>
              <a:buChar char="■"/>
              <a:defRPr sz="1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R="0" lvl="7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ibre Franklin"/>
              <a:buChar char="–"/>
              <a:defRPr sz="14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R="0" lvl="8" algn="l" rtl="0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ts val="1400"/>
              <a:buFont typeface="Libre Franklin"/>
              <a:buChar char="■"/>
              <a:defRPr sz="1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pic>
        <p:nvPicPr>
          <p:cNvPr id="17" name="Google Shape;17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462" y="1066529"/>
            <a:ext cx="10120237" cy="39200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14" descr="A black and white logo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017114" y="0"/>
            <a:ext cx="2174628" cy="10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14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7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4"/>
          <p:cNvSpPr txBox="1">
            <a:spLocks noGrp="1"/>
          </p:cNvSpPr>
          <p:nvPr>
            <p:ph type="ftr" idx="11"/>
          </p:nvPr>
        </p:nvSpPr>
        <p:spPr>
          <a:xfrm>
            <a:off x="2893564" y="6453386"/>
            <a:ext cx="628083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4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29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lvl="1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lvl="2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lvl="3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lvl="4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lvl="5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lvl="6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lvl="7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lvl="8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5"/>
          <p:cNvSpPr txBox="1">
            <a:spLocks noGrp="1"/>
          </p:cNvSpPr>
          <p:nvPr>
            <p:ph type="title"/>
          </p:nvPr>
        </p:nvSpPr>
        <p:spPr>
          <a:xfrm>
            <a:off x="516000" y="255596"/>
            <a:ext cx="9180000" cy="6632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rgbClr val="2E4729"/>
              </a:buClr>
              <a:buSzPts val="4400"/>
              <a:buFont typeface="Libre Franklin"/>
              <a:buNone/>
              <a:defRPr sz="4400" b="0" i="0" u="none" strike="noStrike" cap="none">
                <a:solidFill>
                  <a:srgbClr val="2E4729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4" name="Google Shape;24;p15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7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5"/>
          <p:cNvSpPr txBox="1">
            <a:spLocks noGrp="1"/>
          </p:cNvSpPr>
          <p:nvPr>
            <p:ph type="ftr" idx="11"/>
          </p:nvPr>
        </p:nvSpPr>
        <p:spPr>
          <a:xfrm>
            <a:off x="2893564" y="6453386"/>
            <a:ext cx="628083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5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29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7" name="Google Shape;27;p15"/>
          <p:cNvSpPr txBox="1">
            <a:spLocks noGrp="1"/>
          </p:cNvSpPr>
          <p:nvPr>
            <p:ph type="body" idx="1"/>
          </p:nvPr>
        </p:nvSpPr>
        <p:spPr>
          <a:xfrm>
            <a:off x="516000" y="1324707"/>
            <a:ext cx="11160000" cy="48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5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Char char="■"/>
              <a:defRPr sz="2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3302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ibre Franklin"/>
              <a:buChar char="–"/>
              <a:defRPr sz="16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175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ibre Franklin"/>
              <a:buChar char="■"/>
              <a:defRPr sz="1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175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ibre Franklin"/>
              <a:buChar char="–"/>
              <a:defRPr sz="14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17500" algn="l" rtl="0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ts val="1400"/>
              <a:buFont typeface="Libre Franklin"/>
              <a:buChar char="■"/>
              <a:defRPr sz="1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Custom layout 1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2837896"/>
            <a:ext cx="1390650" cy="197026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343275" y="0"/>
            <a:ext cx="2160141" cy="1991169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16"/>
          <p:cNvSpPr txBox="1">
            <a:spLocks noGrp="1"/>
          </p:cNvSpPr>
          <p:nvPr>
            <p:ph type="title"/>
          </p:nvPr>
        </p:nvSpPr>
        <p:spPr>
          <a:xfrm>
            <a:off x="1417189" y="4381500"/>
            <a:ext cx="4316862" cy="14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rgbClr val="2E4729"/>
              </a:buClr>
              <a:buSzPts val="4400"/>
              <a:buFont typeface="Libre Franklin"/>
              <a:buNone/>
              <a:defRPr sz="4400" b="1" i="0" u="none" strike="noStrike" cap="none">
                <a:solidFill>
                  <a:srgbClr val="2E4729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2" name="Google Shape;32;p16"/>
          <p:cNvSpPr txBox="1">
            <a:spLocks noGrp="1"/>
          </p:cNvSpPr>
          <p:nvPr>
            <p:ph type="body" idx="1"/>
          </p:nvPr>
        </p:nvSpPr>
        <p:spPr>
          <a:xfrm>
            <a:off x="6457950" y="647700"/>
            <a:ext cx="4514850" cy="52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5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Char char="■"/>
              <a:defRPr sz="2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3302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ibre Franklin"/>
              <a:buChar char="–"/>
              <a:defRPr sz="16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175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ibre Franklin"/>
              <a:buChar char="■"/>
              <a:defRPr sz="1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175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ibre Franklin"/>
              <a:buChar char="–"/>
              <a:defRPr sz="14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17500" algn="l" rtl="0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ts val="1400"/>
              <a:buFont typeface="Libre Franklin"/>
              <a:buChar char="■"/>
              <a:defRPr sz="1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33" name="Google Shape;33;p16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7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16"/>
          <p:cNvSpPr txBox="1">
            <a:spLocks noGrp="1"/>
          </p:cNvSpPr>
          <p:nvPr>
            <p:ph type="ftr" idx="11"/>
          </p:nvPr>
        </p:nvSpPr>
        <p:spPr>
          <a:xfrm>
            <a:off x="2893564" y="6453386"/>
            <a:ext cx="628083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6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29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6" name="Google Shape;36;p16"/>
          <p:cNvSpPr>
            <a:spLocks noGrp="1"/>
          </p:cNvSpPr>
          <p:nvPr>
            <p:ph type="pic" idx="2"/>
          </p:nvPr>
        </p:nvSpPr>
        <p:spPr>
          <a:xfrm>
            <a:off x="838200" y="752474"/>
            <a:ext cx="4286250" cy="3041883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stum layout 2" type="obj">
  <p:cSld name="OBJEC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7"/>
          <p:cNvSpPr txBox="1">
            <a:spLocks noGrp="1"/>
          </p:cNvSpPr>
          <p:nvPr>
            <p:ph type="title"/>
          </p:nvPr>
        </p:nvSpPr>
        <p:spPr>
          <a:xfrm>
            <a:off x="4597400" y="685800"/>
            <a:ext cx="6375400" cy="14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rgbClr val="2E4729"/>
              </a:buClr>
              <a:buSzPts val="4400"/>
              <a:buFont typeface="Libre Franklin"/>
              <a:buNone/>
              <a:defRPr sz="4400" b="1" i="0" u="none" strike="noStrike" cap="none">
                <a:solidFill>
                  <a:srgbClr val="2E4729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9" name="Google Shape;39;p17"/>
          <p:cNvSpPr txBox="1">
            <a:spLocks noGrp="1"/>
          </p:cNvSpPr>
          <p:nvPr>
            <p:ph type="body" idx="1"/>
          </p:nvPr>
        </p:nvSpPr>
        <p:spPr>
          <a:xfrm>
            <a:off x="4597400" y="2286000"/>
            <a:ext cx="6375400" cy="35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5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Char char="■"/>
              <a:defRPr sz="2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3302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ibre Franklin"/>
              <a:buChar char="–"/>
              <a:defRPr sz="16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175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ibre Franklin"/>
              <a:buChar char="■"/>
              <a:defRPr sz="1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175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ibre Franklin"/>
              <a:buChar char="–"/>
              <a:defRPr sz="14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17500" algn="l" rtl="0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ts val="1400"/>
              <a:buFont typeface="Libre Franklin"/>
              <a:buChar char="■"/>
              <a:defRPr sz="1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40" name="Google Shape;40;p17"/>
          <p:cNvSpPr txBox="1">
            <a:spLocks noGrp="1"/>
          </p:cNvSpPr>
          <p:nvPr>
            <p:ph type="ftr" idx="11"/>
          </p:nvPr>
        </p:nvSpPr>
        <p:spPr>
          <a:xfrm>
            <a:off x="2893564" y="6453386"/>
            <a:ext cx="628083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17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29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2" name="Google Shape;42;p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5400000">
            <a:off x="-2242609" y="2242608"/>
            <a:ext cx="6857997" cy="2372787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43;p17" descr="A black and white image of a planet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6394" y="1291223"/>
            <a:ext cx="4272783" cy="4275554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17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7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1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7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1"/>
          <p:cNvSpPr txBox="1">
            <a:spLocks noGrp="1"/>
          </p:cNvSpPr>
          <p:nvPr>
            <p:ph type="ftr" idx="11"/>
          </p:nvPr>
        </p:nvSpPr>
        <p:spPr>
          <a:xfrm>
            <a:off x="2893564" y="6453386"/>
            <a:ext cx="628083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1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29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9" name="Google Shape;49;p21"/>
          <p:cNvSpPr txBox="1">
            <a:spLocks noGrp="1"/>
          </p:cNvSpPr>
          <p:nvPr>
            <p:ph type="title"/>
          </p:nvPr>
        </p:nvSpPr>
        <p:spPr>
          <a:xfrm>
            <a:off x="516000" y="255596"/>
            <a:ext cx="9180000" cy="6632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rgbClr val="2E4729"/>
              </a:buClr>
              <a:buSzPts val="4400"/>
              <a:buFont typeface="Libre Franklin"/>
              <a:buNone/>
              <a:defRPr sz="4400" b="0" i="0" u="none" strike="noStrike" cap="none">
                <a:solidFill>
                  <a:srgbClr val="2E4729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0" name="Google Shape;50;p21"/>
          <p:cNvSpPr>
            <a:spLocks noGrp="1"/>
          </p:cNvSpPr>
          <p:nvPr>
            <p:ph type="pic" idx="2"/>
          </p:nvPr>
        </p:nvSpPr>
        <p:spPr>
          <a:xfrm>
            <a:off x="516000" y="1324707"/>
            <a:ext cx="5400000" cy="4860925"/>
          </a:xfrm>
          <a:prstGeom prst="rect">
            <a:avLst/>
          </a:prstGeom>
          <a:noFill/>
          <a:ln>
            <a:noFill/>
          </a:ln>
        </p:spPr>
      </p:sp>
      <p:sp>
        <p:nvSpPr>
          <p:cNvPr id="51" name="Google Shape;51;p21"/>
          <p:cNvSpPr>
            <a:spLocks noGrp="1"/>
          </p:cNvSpPr>
          <p:nvPr>
            <p:ph type="pic" idx="3"/>
          </p:nvPr>
        </p:nvSpPr>
        <p:spPr>
          <a:xfrm>
            <a:off x="6276000" y="1324707"/>
            <a:ext cx="5400000" cy="4860925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>
  <p:cSld name="Comparison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22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7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22"/>
          <p:cNvSpPr txBox="1">
            <a:spLocks noGrp="1"/>
          </p:cNvSpPr>
          <p:nvPr>
            <p:ph type="ftr" idx="11"/>
          </p:nvPr>
        </p:nvSpPr>
        <p:spPr>
          <a:xfrm>
            <a:off x="2893564" y="6453386"/>
            <a:ext cx="628083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22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29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6" name="Google Shape;56;p22"/>
          <p:cNvSpPr txBox="1">
            <a:spLocks noGrp="1"/>
          </p:cNvSpPr>
          <p:nvPr>
            <p:ph type="title"/>
          </p:nvPr>
        </p:nvSpPr>
        <p:spPr>
          <a:xfrm>
            <a:off x="516000" y="255596"/>
            <a:ext cx="9180000" cy="6632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rgbClr val="2E4729"/>
              </a:buClr>
              <a:buSzPts val="4400"/>
              <a:buFont typeface="Libre Franklin"/>
              <a:buNone/>
              <a:defRPr sz="4400" b="0" i="0" u="none" strike="noStrike" cap="none">
                <a:solidFill>
                  <a:srgbClr val="2E4729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7" name="Google Shape;57;p22"/>
          <p:cNvSpPr>
            <a:spLocks noGrp="1"/>
          </p:cNvSpPr>
          <p:nvPr>
            <p:ph type="pic" idx="2"/>
          </p:nvPr>
        </p:nvSpPr>
        <p:spPr>
          <a:xfrm>
            <a:off x="516000" y="2153632"/>
            <a:ext cx="5400000" cy="4032000"/>
          </a:xfrm>
          <a:prstGeom prst="rect">
            <a:avLst/>
          </a:prstGeom>
          <a:noFill/>
          <a:ln>
            <a:noFill/>
          </a:ln>
        </p:spPr>
      </p:sp>
      <p:sp>
        <p:nvSpPr>
          <p:cNvPr id="58" name="Google Shape;58;p22"/>
          <p:cNvSpPr>
            <a:spLocks noGrp="1"/>
          </p:cNvSpPr>
          <p:nvPr>
            <p:ph type="pic" idx="3"/>
          </p:nvPr>
        </p:nvSpPr>
        <p:spPr>
          <a:xfrm>
            <a:off x="6276000" y="2153632"/>
            <a:ext cx="5400000" cy="4032000"/>
          </a:xfrm>
          <a:prstGeom prst="rect">
            <a:avLst/>
          </a:prstGeom>
          <a:noFill/>
          <a:ln>
            <a:noFill/>
          </a:ln>
        </p:spPr>
      </p:sp>
      <p:sp>
        <p:nvSpPr>
          <p:cNvPr id="59" name="Google Shape;59;p22"/>
          <p:cNvSpPr txBox="1">
            <a:spLocks noGrp="1"/>
          </p:cNvSpPr>
          <p:nvPr>
            <p:ph type="body" idx="1"/>
          </p:nvPr>
        </p:nvSpPr>
        <p:spPr>
          <a:xfrm>
            <a:off x="515939" y="1324707"/>
            <a:ext cx="5400000" cy="6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5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Char char="■"/>
              <a:defRPr sz="2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3302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ibre Franklin"/>
              <a:buChar char="–"/>
              <a:defRPr sz="16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175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ibre Franklin"/>
              <a:buChar char="■"/>
              <a:defRPr sz="1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175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ibre Franklin"/>
              <a:buChar char="–"/>
              <a:defRPr sz="14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17500" algn="l" rtl="0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ts val="1400"/>
              <a:buFont typeface="Libre Franklin"/>
              <a:buChar char="■"/>
              <a:defRPr sz="1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60" name="Google Shape;60;p22"/>
          <p:cNvSpPr txBox="1">
            <a:spLocks noGrp="1"/>
          </p:cNvSpPr>
          <p:nvPr>
            <p:ph type="body" idx="4"/>
          </p:nvPr>
        </p:nvSpPr>
        <p:spPr>
          <a:xfrm>
            <a:off x="6276000" y="1324707"/>
            <a:ext cx="5400000" cy="6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5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Char char="■"/>
              <a:defRPr sz="2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3302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ibre Franklin"/>
              <a:buChar char="–"/>
              <a:defRPr sz="16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175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ibre Franklin"/>
              <a:buChar char="■"/>
              <a:defRPr sz="1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175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ibre Franklin"/>
              <a:buChar char="–"/>
              <a:defRPr sz="14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17500" algn="l" rtl="0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ts val="1400"/>
              <a:buFont typeface="Libre Franklin"/>
              <a:buChar char="■"/>
              <a:defRPr sz="1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stum layout 2" type="obj">
  <p:cSld name="OBJECT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7"/>
          <p:cNvSpPr txBox="1">
            <a:spLocks noGrp="1"/>
          </p:cNvSpPr>
          <p:nvPr>
            <p:ph type="title"/>
          </p:nvPr>
        </p:nvSpPr>
        <p:spPr>
          <a:xfrm>
            <a:off x="4597400" y="685800"/>
            <a:ext cx="6375400" cy="14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rgbClr val="2E4729"/>
              </a:buClr>
              <a:buSzPts val="4400"/>
              <a:buFont typeface="Libre Franklin"/>
              <a:buNone/>
              <a:defRPr sz="4400" b="1" i="0" u="none" strike="noStrike" cap="none">
                <a:solidFill>
                  <a:srgbClr val="2E4729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" name="Google Shape;51;p17"/>
          <p:cNvSpPr txBox="1">
            <a:spLocks noGrp="1"/>
          </p:cNvSpPr>
          <p:nvPr>
            <p:ph type="body" idx="1"/>
          </p:nvPr>
        </p:nvSpPr>
        <p:spPr>
          <a:xfrm>
            <a:off x="4597400" y="2286000"/>
            <a:ext cx="6375400" cy="35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5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Char char="■"/>
              <a:defRPr sz="2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3302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ibre Franklin"/>
              <a:buChar char="–"/>
              <a:defRPr sz="16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175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ibre Franklin"/>
              <a:buChar char="■"/>
              <a:defRPr sz="1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175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ibre Franklin"/>
              <a:buChar char="–"/>
              <a:defRPr sz="14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17500" algn="l" rtl="0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ts val="1400"/>
              <a:buFont typeface="Libre Franklin"/>
              <a:buChar char="■"/>
              <a:defRPr sz="1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52" name="Google Shape;52;p17"/>
          <p:cNvSpPr txBox="1">
            <a:spLocks noGrp="1"/>
          </p:cNvSpPr>
          <p:nvPr>
            <p:ph type="ftr" idx="11"/>
          </p:nvPr>
        </p:nvSpPr>
        <p:spPr>
          <a:xfrm>
            <a:off x="2893564" y="6453386"/>
            <a:ext cx="628083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7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29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4" name="Google Shape;54;p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5400000">
            <a:off x="-2242609" y="2242608"/>
            <a:ext cx="6857997" cy="2372787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7" descr="A black and white image of a planet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6394" y="1291223"/>
            <a:ext cx="4272783" cy="4275554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7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7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3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7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3"/>
          <p:cNvSpPr txBox="1">
            <a:spLocks noGrp="1"/>
          </p:cNvSpPr>
          <p:nvPr>
            <p:ph type="ftr" idx="11"/>
          </p:nvPr>
        </p:nvSpPr>
        <p:spPr>
          <a:xfrm>
            <a:off x="2893564" y="6453386"/>
            <a:ext cx="628083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23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29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5" name="Google Shape;65;p23"/>
          <p:cNvSpPr txBox="1">
            <a:spLocks noGrp="1"/>
          </p:cNvSpPr>
          <p:nvPr>
            <p:ph type="title"/>
          </p:nvPr>
        </p:nvSpPr>
        <p:spPr>
          <a:xfrm>
            <a:off x="516000" y="255596"/>
            <a:ext cx="9180000" cy="6632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rgbClr val="2E4729"/>
              </a:buClr>
              <a:buSzPts val="4400"/>
              <a:buFont typeface="Libre Franklin"/>
              <a:buNone/>
              <a:defRPr sz="4400" b="0" i="0" u="none" strike="noStrike" cap="none">
                <a:solidFill>
                  <a:srgbClr val="2E4729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4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7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24"/>
          <p:cNvSpPr txBox="1">
            <a:spLocks noGrp="1"/>
          </p:cNvSpPr>
          <p:nvPr>
            <p:ph type="ftr" idx="11"/>
          </p:nvPr>
        </p:nvSpPr>
        <p:spPr>
          <a:xfrm>
            <a:off x="2893564" y="6453386"/>
            <a:ext cx="628083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24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29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>
  <p:cSld name="Content with Caption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5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25"/>
          <p:cNvSpPr txBox="1"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ibre Franklin"/>
              <a:buNone/>
              <a:defRPr sz="4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3" name="Google Shape;73;p25"/>
          <p:cNvSpPr txBox="1">
            <a:spLocks noGrp="1"/>
          </p:cNvSpPr>
          <p:nvPr>
            <p:ph type="body" idx="1"/>
          </p:nvPr>
        </p:nvSpPr>
        <p:spPr>
          <a:xfrm>
            <a:off x="6276000" y="1325632"/>
            <a:ext cx="5400000" cy="48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5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Char char="■"/>
              <a:defRPr sz="2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1800"/>
              <a:buFont typeface="Libre Franklin"/>
              <a:buNone/>
              <a:defRPr sz="18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1800"/>
              <a:buFont typeface="Libre Franklin"/>
              <a:buNone/>
              <a:defRPr sz="18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1600"/>
              <a:buFont typeface="Libre Franklin"/>
              <a:buNone/>
              <a:defRPr sz="16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3302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ibre Franklin"/>
              <a:buChar char="–"/>
              <a:defRPr sz="16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302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ibre Franklin"/>
              <a:buChar char="■"/>
              <a:defRPr sz="16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302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ibre Franklin"/>
              <a:buChar char="–"/>
              <a:defRPr sz="16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30200" algn="l" rtl="0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ts val="1600"/>
              <a:buFont typeface="Libre Franklin"/>
              <a:buChar char="■"/>
              <a:defRPr sz="16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74" name="Google Shape;74;p25"/>
          <p:cNvSpPr txBox="1">
            <a:spLocks noGrp="1"/>
          </p:cNvSpPr>
          <p:nvPr>
            <p:ph type="body" idx="2"/>
          </p:nvPr>
        </p:nvSpPr>
        <p:spPr>
          <a:xfrm>
            <a:off x="723900" y="3174576"/>
            <a:ext cx="3855720" cy="3011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2E4729"/>
              </a:buClr>
              <a:buSzPts val="1600"/>
              <a:buFont typeface="Libre Franklin"/>
              <a:buNone/>
              <a:defRPr sz="16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4000"/>
              </a:lnSpc>
              <a:spcBef>
                <a:spcPts val="1500"/>
              </a:spcBef>
              <a:spcAft>
                <a:spcPts val="0"/>
              </a:spcAft>
              <a:buClr>
                <a:srgbClr val="2E4729"/>
              </a:buClr>
              <a:buSzPts val="1400"/>
              <a:buFont typeface="Libre Franklin"/>
              <a:buNone/>
              <a:defRPr sz="14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1200"/>
              <a:buFont typeface="Libre Franklin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1000"/>
              <a:buFont typeface="Libre Franklin"/>
              <a:buNone/>
              <a:defRPr sz="10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1000"/>
              <a:buFont typeface="Libre Franklin"/>
              <a:buNone/>
              <a:defRPr sz="1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Libre Franklin"/>
              <a:buNone/>
              <a:defRPr sz="10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Libre Franklin"/>
              <a:buNone/>
              <a:defRPr sz="1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Libre Franklin"/>
              <a:buNone/>
              <a:defRPr sz="10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228600" algn="l" rtl="0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ts val="1000"/>
              <a:buFont typeface="Libre Franklin"/>
              <a:buNone/>
              <a:defRPr sz="1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75" name="Google Shape;75;p25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rgbClr val="55695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25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7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5"/>
          <p:cNvSpPr txBox="1">
            <a:spLocks noGrp="1"/>
          </p:cNvSpPr>
          <p:nvPr>
            <p:ph type="ftr" idx="11"/>
          </p:nvPr>
        </p:nvSpPr>
        <p:spPr>
          <a:xfrm>
            <a:off x="2893564" y="6453386"/>
            <a:ext cx="2295656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5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29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6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26"/>
          <p:cNvSpPr txBox="1"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rgbClr val="2E4729"/>
              </a:buClr>
              <a:buSzPts val="4800"/>
              <a:buFont typeface="Libre Franklin"/>
              <a:buNone/>
              <a:defRPr sz="4800" b="0" i="0" u="none" strike="noStrike" cap="none">
                <a:solidFill>
                  <a:srgbClr val="2E4729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2" name="Google Shape;82;p26"/>
          <p:cNvSpPr>
            <a:spLocks noGrp="1"/>
          </p:cNvSpPr>
          <p:nvPr>
            <p:ph type="pic" idx="2"/>
          </p:nvPr>
        </p:nvSpPr>
        <p:spPr>
          <a:xfrm>
            <a:off x="5532120" y="0"/>
            <a:ext cx="6659880" cy="6857999"/>
          </a:xfrm>
          <a:prstGeom prst="rect">
            <a:avLst/>
          </a:prstGeom>
          <a:noFill/>
          <a:ln>
            <a:noFill/>
          </a:ln>
        </p:spPr>
      </p:sp>
      <p:sp>
        <p:nvSpPr>
          <p:cNvPr id="83" name="Google Shape;83;p26"/>
          <p:cNvSpPr txBox="1">
            <a:spLocks noGrp="1"/>
          </p:cNvSpPr>
          <p:nvPr>
            <p:ph type="body" idx="1"/>
          </p:nvPr>
        </p:nvSpPr>
        <p:spPr>
          <a:xfrm>
            <a:off x="723900" y="2855968"/>
            <a:ext cx="3855720" cy="30114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2E4729"/>
              </a:buClr>
              <a:buSzPts val="1600"/>
              <a:buFont typeface="Libre Franklin"/>
              <a:buNone/>
              <a:defRPr sz="16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4000"/>
              </a:lnSpc>
              <a:spcBef>
                <a:spcPts val="1500"/>
              </a:spcBef>
              <a:spcAft>
                <a:spcPts val="0"/>
              </a:spcAft>
              <a:buClr>
                <a:srgbClr val="2E4729"/>
              </a:buClr>
              <a:buSzPts val="1400"/>
              <a:buFont typeface="Libre Franklin"/>
              <a:buNone/>
              <a:defRPr sz="14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1200"/>
              <a:buFont typeface="Libre Franklin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1000"/>
              <a:buFont typeface="Libre Franklin"/>
              <a:buNone/>
              <a:defRPr sz="10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1000"/>
              <a:buFont typeface="Libre Franklin"/>
              <a:buNone/>
              <a:defRPr sz="1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Libre Franklin"/>
              <a:buNone/>
              <a:defRPr sz="10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Libre Franklin"/>
              <a:buNone/>
              <a:defRPr sz="1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Libre Franklin"/>
              <a:buNone/>
              <a:defRPr sz="10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228600" algn="l" rtl="0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ts val="1000"/>
              <a:buFont typeface="Libre Franklin"/>
              <a:buNone/>
              <a:defRPr sz="1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84" name="Google Shape;84;p26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rgbClr val="55695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26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7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26"/>
          <p:cNvSpPr txBox="1">
            <a:spLocks noGrp="1"/>
          </p:cNvSpPr>
          <p:nvPr>
            <p:ph type="ftr" idx="11"/>
          </p:nvPr>
        </p:nvSpPr>
        <p:spPr>
          <a:xfrm>
            <a:off x="2893564" y="6453386"/>
            <a:ext cx="2295656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26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29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7"/>
          <p:cNvSpPr/>
          <p:nvPr/>
        </p:nvSpPr>
        <p:spPr>
          <a:xfrm>
            <a:off x="8360229" y="3909332"/>
            <a:ext cx="3831771" cy="905708"/>
          </a:xfrm>
          <a:prstGeom prst="rect">
            <a:avLst/>
          </a:prstGeom>
          <a:solidFill>
            <a:srgbClr val="55695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90" name="Google Shape;90;p2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319912" y="2791177"/>
            <a:ext cx="673024" cy="488784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77692" y="2729764"/>
            <a:ext cx="673024" cy="61161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27"/>
          <p:cNvSpPr txBox="1"/>
          <p:nvPr/>
        </p:nvSpPr>
        <p:spPr>
          <a:xfrm>
            <a:off x="2307009" y="2600942"/>
            <a:ext cx="2828986" cy="326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2042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EMAIL ADDRESS</a:t>
            </a:r>
            <a:endParaRPr/>
          </a:p>
        </p:txBody>
      </p:sp>
      <p:sp>
        <p:nvSpPr>
          <p:cNvPr id="93" name="Google Shape;93;p27"/>
          <p:cNvSpPr txBox="1"/>
          <p:nvPr/>
        </p:nvSpPr>
        <p:spPr>
          <a:xfrm>
            <a:off x="6434223" y="2600942"/>
            <a:ext cx="2532829" cy="326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2042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PHONE NUMBER</a:t>
            </a:r>
            <a:endParaRPr/>
          </a:p>
        </p:txBody>
      </p:sp>
      <p:sp>
        <p:nvSpPr>
          <p:cNvPr id="94" name="Google Shape;94;p27"/>
          <p:cNvSpPr txBox="1">
            <a:spLocks noGrp="1"/>
          </p:cNvSpPr>
          <p:nvPr>
            <p:ph type="body" idx="1"/>
          </p:nvPr>
        </p:nvSpPr>
        <p:spPr>
          <a:xfrm>
            <a:off x="2297884" y="3032311"/>
            <a:ext cx="2774860" cy="4887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E4729"/>
              </a:buClr>
              <a:buSzPts val="1400"/>
              <a:buFont typeface="Libre Franklin"/>
              <a:buNone/>
              <a:defRPr sz="1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3302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ibre Franklin"/>
              <a:buChar char="–"/>
              <a:defRPr sz="16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175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ibre Franklin"/>
              <a:buChar char="■"/>
              <a:defRPr sz="1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175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ibre Franklin"/>
              <a:buChar char="–"/>
              <a:defRPr sz="14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17500" algn="l" rtl="0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ts val="1400"/>
              <a:buFont typeface="Libre Franklin"/>
              <a:buChar char="■"/>
              <a:defRPr sz="1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95" name="Google Shape;95;p27"/>
          <p:cNvSpPr txBox="1">
            <a:spLocks noGrp="1"/>
          </p:cNvSpPr>
          <p:nvPr>
            <p:ph type="body" idx="2"/>
          </p:nvPr>
        </p:nvSpPr>
        <p:spPr>
          <a:xfrm>
            <a:off x="6434223" y="3032311"/>
            <a:ext cx="2774860" cy="4887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E4729"/>
              </a:buClr>
              <a:buSzPts val="1400"/>
              <a:buFont typeface="Libre Franklin"/>
              <a:buNone/>
              <a:defRPr sz="1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3302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ibre Franklin"/>
              <a:buChar char="–"/>
              <a:defRPr sz="16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175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ibre Franklin"/>
              <a:buChar char="■"/>
              <a:defRPr sz="1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175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ibre Franklin"/>
              <a:buChar char="–"/>
              <a:defRPr sz="14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17500" algn="l" rtl="0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ts val="1400"/>
              <a:buFont typeface="Libre Franklin"/>
              <a:buChar char="■"/>
              <a:defRPr sz="1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96" name="Google Shape;96;p27"/>
          <p:cNvSpPr/>
          <p:nvPr/>
        </p:nvSpPr>
        <p:spPr>
          <a:xfrm>
            <a:off x="0" y="0"/>
            <a:ext cx="3943350" cy="607548"/>
          </a:xfrm>
          <a:prstGeom prst="rect">
            <a:avLst/>
          </a:prstGeom>
          <a:solidFill>
            <a:srgbClr val="55695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97" name="Google Shape;97;p27" descr="Abstract technological connection"/>
          <p:cNvPicPr preferRelativeResize="0"/>
          <p:nvPr/>
        </p:nvPicPr>
        <p:blipFill rotWithShape="1">
          <a:blip r:embed="rId4">
            <a:alphaModFix/>
          </a:blip>
          <a:srcRect t="62996"/>
          <a:stretch/>
        </p:blipFill>
        <p:spPr>
          <a:xfrm>
            <a:off x="0" y="4320294"/>
            <a:ext cx="12191551" cy="2537706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27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7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27"/>
          <p:cNvSpPr txBox="1">
            <a:spLocks noGrp="1"/>
          </p:cNvSpPr>
          <p:nvPr>
            <p:ph type="ftr" idx="11"/>
          </p:nvPr>
        </p:nvSpPr>
        <p:spPr>
          <a:xfrm>
            <a:off x="2893564" y="6453386"/>
            <a:ext cx="628083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27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29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lvl="1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lvl="2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lvl="3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lvl="4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lvl="5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lvl="6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lvl="7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lvl="8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01" name="Google Shape;101;p2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65530" y="893487"/>
            <a:ext cx="9510584" cy="1457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>
  <p:cSld name="Title Slid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8"/>
          <p:cNvSpPr/>
          <p:nvPr/>
        </p:nvSpPr>
        <p:spPr>
          <a:xfrm>
            <a:off x="-258" y="0"/>
            <a:ext cx="12192000" cy="6858000"/>
          </a:xfrm>
          <a:prstGeom prst="rect">
            <a:avLst/>
          </a:prstGeom>
          <a:solidFill>
            <a:srgbClr val="191B0E">
              <a:alpha val="2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04" name="Google Shape;104;p28"/>
          <p:cNvSpPr txBox="1">
            <a:spLocks noGrp="1"/>
          </p:cNvSpPr>
          <p:nvPr>
            <p:ph type="subTitle" idx="1"/>
          </p:nvPr>
        </p:nvSpPr>
        <p:spPr>
          <a:xfrm>
            <a:off x="752858" y="4635729"/>
            <a:ext cx="6831673" cy="1086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Libre Franklin"/>
              <a:buNone/>
              <a:defRPr sz="2000" b="1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R="0" lvl="2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R="0" lvl="3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R="0" lvl="4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R="0" lvl="5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ibre Franklin"/>
              <a:buChar char="–"/>
              <a:defRPr sz="16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R="0" lvl="6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ibre Franklin"/>
              <a:buChar char="■"/>
              <a:defRPr sz="1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R="0" lvl="7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ibre Franklin"/>
              <a:buChar char="–"/>
              <a:defRPr sz="14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R="0" lvl="8" algn="l" rtl="0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ts val="1400"/>
              <a:buFont typeface="Libre Franklin"/>
              <a:buChar char="■"/>
              <a:defRPr sz="1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pic>
        <p:nvPicPr>
          <p:cNvPr id="105" name="Google Shape;105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462" y="1066529"/>
            <a:ext cx="10120237" cy="39200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28" descr="A black and white logo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017114" y="0"/>
            <a:ext cx="2174628" cy="10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28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7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28"/>
          <p:cNvSpPr txBox="1">
            <a:spLocks noGrp="1"/>
          </p:cNvSpPr>
          <p:nvPr>
            <p:ph type="ftr" idx="11"/>
          </p:nvPr>
        </p:nvSpPr>
        <p:spPr>
          <a:xfrm>
            <a:off x="2893564" y="6453386"/>
            <a:ext cx="628083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28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29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lvl="1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lvl="2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lvl="3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lvl="4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lvl="5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lvl="6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lvl="7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lvl="8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">
  <p:cSld name="Section Header">
    <p:bg>
      <p:bgPr>
        <a:solidFill>
          <a:srgbClr val="556951"/>
        </a:solid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9"/>
          <p:cNvSpPr txBox="1">
            <a:spLocks noGrp="1"/>
          </p:cNvSpPr>
          <p:nvPr>
            <p:ph type="title"/>
          </p:nvPr>
        </p:nvSpPr>
        <p:spPr>
          <a:xfrm>
            <a:off x="4040039" y="1301360"/>
            <a:ext cx="6337958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R="0" lvl="0" algn="r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Font typeface="Libre Franklin"/>
              <a:buNone/>
              <a:defRPr sz="7200" b="0" i="0" u="none" strike="noStrike" cap="none">
                <a:solidFill>
                  <a:schemeClr val="lt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2" name="Google Shape;112;p19"/>
          <p:cNvSpPr txBox="1">
            <a:spLocks noGrp="1"/>
          </p:cNvSpPr>
          <p:nvPr>
            <p:ph type="body" idx="1"/>
          </p:nvPr>
        </p:nvSpPr>
        <p:spPr>
          <a:xfrm>
            <a:off x="4040039" y="4216328"/>
            <a:ext cx="6337957" cy="1143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Clr>
                <a:srgbClr val="2E4729"/>
              </a:buClr>
              <a:buSzPts val="2400"/>
              <a:buFont typeface="Libre Franklin"/>
              <a:buNone/>
              <a:defRPr sz="2400" b="0" i="0" u="none" strike="noStrike" cap="none">
                <a:solidFill>
                  <a:schemeClr val="lt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1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1800"/>
              <a:buFont typeface="Libre Franklin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1600"/>
              <a:buFont typeface="Libre Franklin"/>
              <a:buNone/>
              <a:defRPr sz="1600" b="0" i="1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1600"/>
              <a:buFont typeface="Libre Franklin"/>
              <a:buNone/>
              <a:defRPr sz="16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ibre Franklin"/>
              <a:buNone/>
              <a:defRPr sz="1600" b="0" i="1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ibre Franklin"/>
              <a:buNone/>
              <a:defRPr sz="16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ibre Franklin"/>
              <a:buNone/>
              <a:defRPr sz="1600" b="0" i="1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228600" algn="l" rtl="0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lt1"/>
              </a:buClr>
              <a:buSzPts val="1600"/>
              <a:buFont typeface="Libre Franklin"/>
              <a:buNone/>
              <a:defRPr sz="16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13" name="Google Shape;113;p19" title="Crop Mark"/>
          <p:cNvSpPr/>
          <p:nvPr/>
        </p:nvSpPr>
        <p:spPr>
          <a:xfrm>
            <a:off x="8151962" y="1685652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4125" h="5554" extrusionOk="0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114" name="Google Shape;114;p19"/>
          <p:cNvSpPr>
            <a:spLocks noGrp="1"/>
          </p:cNvSpPr>
          <p:nvPr>
            <p:ph type="pic" idx="2"/>
          </p:nvPr>
        </p:nvSpPr>
        <p:spPr>
          <a:xfrm>
            <a:off x="391254" y="769665"/>
            <a:ext cx="3440274" cy="5324475"/>
          </a:xfrm>
          <a:prstGeom prst="rect">
            <a:avLst/>
          </a:prstGeom>
          <a:noFill/>
          <a:ln>
            <a:noFill/>
          </a:ln>
        </p:spPr>
      </p:sp>
      <p:pic>
        <p:nvPicPr>
          <p:cNvPr id="115" name="Google Shape;115;p19" descr="A black and white logo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017114" y="0"/>
            <a:ext cx="2174628" cy="10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9"/>
          <p:cNvSpPr txBox="1">
            <a:spLocks noGrp="1"/>
          </p:cNvSpPr>
          <p:nvPr>
            <p:ph type="ftr" idx="11"/>
          </p:nvPr>
        </p:nvSpPr>
        <p:spPr>
          <a:xfrm>
            <a:off x="2893564" y="6453386"/>
            <a:ext cx="628083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9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29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lvl="1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lvl="2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lvl="3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lvl="4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lvl="5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lvl="6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lvl="7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lvl="8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8" name="Google Shape;118;p19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7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1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7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21"/>
          <p:cNvSpPr txBox="1">
            <a:spLocks noGrp="1"/>
          </p:cNvSpPr>
          <p:nvPr>
            <p:ph type="ftr" idx="11"/>
          </p:nvPr>
        </p:nvSpPr>
        <p:spPr>
          <a:xfrm>
            <a:off x="2893564" y="6453386"/>
            <a:ext cx="628083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1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29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1" name="Google Shape;61;p21"/>
          <p:cNvSpPr txBox="1">
            <a:spLocks noGrp="1"/>
          </p:cNvSpPr>
          <p:nvPr>
            <p:ph type="title"/>
          </p:nvPr>
        </p:nvSpPr>
        <p:spPr>
          <a:xfrm>
            <a:off x="516000" y="255596"/>
            <a:ext cx="9180000" cy="6632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rgbClr val="2E4729"/>
              </a:buClr>
              <a:buSzPts val="4400"/>
              <a:buFont typeface="Libre Franklin"/>
              <a:buNone/>
              <a:defRPr sz="4400" b="0" i="0" u="none" strike="noStrike" cap="none">
                <a:solidFill>
                  <a:srgbClr val="2E4729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" name="Google Shape;62;p21"/>
          <p:cNvSpPr>
            <a:spLocks noGrp="1"/>
          </p:cNvSpPr>
          <p:nvPr>
            <p:ph type="pic" idx="2"/>
          </p:nvPr>
        </p:nvSpPr>
        <p:spPr>
          <a:xfrm>
            <a:off x="516000" y="1324707"/>
            <a:ext cx="5400000" cy="4860925"/>
          </a:xfrm>
          <a:prstGeom prst="rect">
            <a:avLst/>
          </a:prstGeom>
          <a:noFill/>
          <a:ln>
            <a:noFill/>
          </a:ln>
        </p:spPr>
      </p:sp>
      <p:sp>
        <p:nvSpPr>
          <p:cNvPr id="63" name="Google Shape;63;p21"/>
          <p:cNvSpPr>
            <a:spLocks noGrp="1"/>
          </p:cNvSpPr>
          <p:nvPr>
            <p:ph type="pic" idx="3"/>
          </p:nvPr>
        </p:nvSpPr>
        <p:spPr>
          <a:xfrm>
            <a:off x="6276000" y="1324707"/>
            <a:ext cx="5400000" cy="4860925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>
  <p:cSld name="Comparison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22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7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22"/>
          <p:cNvSpPr txBox="1">
            <a:spLocks noGrp="1"/>
          </p:cNvSpPr>
          <p:nvPr>
            <p:ph type="ftr" idx="11"/>
          </p:nvPr>
        </p:nvSpPr>
        <p:spPr>
          <a:xfrm>
            <a:off x="2893564" y="6453386"/>
            <a:ext cx="628083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2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29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8" name="Google Shape;68;p22"/>
          <p:cNvSpPr txBox="1">
            <a:spLocks noGrp="1"/>
          </p:cNvSpPr>
          <p:nvPr>
            <p:ph type="title"/>
          </p:nvPr>
        </p:nvSpPr>
        <p:spPr>
          <a:xfrm>
            <a:off x="516000" y="255596"/>
            <a:ext cx="9180000" cy="6632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rgbClr val="2E4729"/>
              </a:buClr>
              <a:buSzPts val="4400"/>
              <a:buFont typeface="Libre Franklin"/>
              <a:buNone/>
              <a:defRPr sz="4400" b="0" i="0" u="none" strike="noStrike" cap="none">
                <a:solidFill>
                  <a:srgbClr val="2E4729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" name="Google Shape;69;p22"/>
          <p:cNvSpPr>
            <a:spLocks noGrp="1"/>
          </p:cNvSpPr>
          <p:nvPr>
            <p:ph type="pic" idx="2"/>
          </p:nvPr>
        </p:nvSpPr>
        <p:spPr>
          <a:xfrm>
            <a:off x="516000" y="2153632"/>
            <a:ext cx="5400000" cy="4032000"/>
          </a:xfrm>
          <a:prstGeom prst="rect">
            <a:avLst/>
          </a:prstGeom>
          <a:noFill/>
          <a:ln>
            <a:noFill/>
          </a:ln>
        </p:spPr>
      </p:sp>
      <p:sp>
        <p:nvSpPr>
          <p:cNvPr id="70" name="Google Shape;70;p22"/>
          <p:cNvSpPr>
            <a:spLocks noGrp="1"/>
          </p:cNvSpPr>
          <p:nvPr>
            <p:ph type="pic" idx="3"/>
          </p:nvPr>
        </p:nvSpPr>
        <p:spPr>
          <a:xfrm>
            <a:off x="6276000" y="2153632"/>
            <a:ext cx="5400000" cy="4032000"/>
          </a:xfrm>
          <a:prstGeom prst="rect">
            <a:avLst/>
          </a:prstGeom>
          <a:noFill/>
          <a:ln>
            <a:noFill/>
          </a:ln>
        </p:spPr>
      </p:sp>
      <p:sp>
        <p:nvSpPr>
          <p:cNvPr id="71" name="Google Shape;71;p22"/>
          <p:cNvSpPr txBox="1">
            <a:spLocks noGrp="1"/>
          </p:cNvSpPr>
          <p:nvPr>
            <p:ph type="body" idx="1"/>
          </p:nvPr>
        </p:nvSpPr>
        <p:spPr>
          <a:xfrm>
            <a:off x="515939" y="1324707"/>
            <a:ext cx="5400000" cy="6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5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Char char="■"/>
              <a:defRPr sz="2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3302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ibre Franklin"/>
              <a:buChar char="–"/>
              <a:defRPr sz="16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175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ibre Franklin"/>
              <a:buChar char="■"/>
              <a:defRPr sz="1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175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ibre Franklin"/>
              <a:buChar char="–"/>
              <a:defRPr sz="14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17500" algn="l" rtl="0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ts val="1400"/>
              <a:buFont typeface="Libre Franklin"/>
              <a:buChar char="■"/>
              <a:defRPr sz="1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72" name="Google Shape;72;p22"/>
          <p:cNvSpPr txBox="1">
            <a:spLocks noGrp="1"/>
          </p:cNvSpPr>
          <p:nvPr>
            <p:ph type="body" idx="4"/>
          </p:nvPr>
        </p:nvSpPr>
        <p:spPr>
          <a:xfrm>
            <a:off x="6276000" y="1324707"/>
            <a:ext cx="5400000" cy="6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5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Char char="■"/>
              <a:defRPr sz="2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228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2E4729"/>
              </a:buClr>
              <a:buSzPts val="2000"/>
              <a:buFont typeface="Libre Franklin"/>
              <a:buNone/>
              <a:defRPr sz="2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3302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ibre Franklin"/>
              <a:buChar char="–"/>
              <a:defRPr sz="16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175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ibre Franklin"/>
              <a:buChar char="■"/>
              <a:defRPr sz="1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175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ibre Franklin"/>
              <a:buChar char="–"/>
              <a:defRPr sz="14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17500" algn="l" rtl="0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ts val="1400"/>
              <a:buFont typeface="Libre Franklin"/>
              <a:buChar char="■"/>
              <a:defRPr sz="1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23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7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23"/>
          <p:cNvSpPr txBox="1">
            <a:spLocks noGrp="1"/>
          </p:cNvSpPr>
          <p:nvPr>
            <p:ph type="ftr" idx="11"/>
          </p:nvPr>
        </p:nvSpPr>
        <p:spPr>
          <a:xfrm>
            <a:off x="2893564" y="6453386"/>
            <a:ext cx="628083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3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29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7" name="Google Shape;77;p23"/>
          <p:cNvSpPr txBox="1">
            <a:spLocks noGrp="1"/>
          </p:cNvSpPr>
          <p:nvPr>
            <p:ph type="title"/>
          </p:nvPr>
        </p:nvSpPr>
        <p:spPr>
          <a:xfrm>
            <a:off x="516000" y="255596"/>
            <a:ext cx="9180000" cy="6632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rgbClr val="2E4729"/>
              </a:buClr>
              <a:buSzPts val="4400"/>
              <a:buFont typeface="Libre Franklin"/>
              <a:buNone/>
              <a:defRPr sz="4400" b="0" i="0" u="none" strike="noStrike" cap="none">
                <a:solidFill>
                  <a:srgbClr val="2E4729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4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7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24"/>
          <p:cNvSpPr txBox="1">
            <a:spLocks noGrp="1"/>
          </p:cNvSpPr>
          <p:nvPr>
            <p:ph type="ftr" idx="11"/>
          </p:nvPr>
        </p:nvSpPr>
        <p:spPr>
          <a:xfrm>
            <a:off x="2893564" y="6453386"/>
            <a:ext cx="628083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24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29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13" Type="http://schemas.openxmlformats.org/officeDocument/2006/relationships/slideLayout" Target="../slideLayouts/slideLayout43.xml"/><Relationship Id="rId3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7.xml"/><Relationship Id="rId12" Type="http://schemas.openxmlformats.org/officeDocument/2006/relationships/slideLayout" Target="../slideLayouts/slideLayout42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41.xml"/><Relationship Id="rId5" Type="http://schemas.openxmlformats.org/officeDocument/2006/relationships/slideLayout" Target="../slideLayouts/slideLayout3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40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1.xml"/><Relationship Id="rId13" Type="http://schemas.openxmlformats.org/officeDocument/2006/relationships/slideLayout" Target="../slideLayouts/slideLayout56.xml"/><Relationship Id="rId3" Type="http://schemas.openxmlformats.org/officeDocument/2006/relationships/slideLayout" Target="../slideLayouts/slideLayout46.xml"/><Relationship Id="rId7" Type="http://schemas.openxmlformats.org/officeDocument/2006/relationships/slideLayout" Target="../slideLayouts/slideLayout50.xml"/><Relationship Id="rId12" Type="http://schemas.openxmlformats.org/officeDocument/2006/relationships/slideLayout" Target="../slideLayouts/slideLayout55.xml"/><Relationship Id="rId2" Type="http://schemas.openxmlformats.org/officeDocument/2006/relationships/slideLayout" Target="../slideLayouts/slideLayout45.xml"/><Relationship Id="rId1" Type="http://schemas.openxmlformats.org/officeDocument/2006/relationships/slideLayout" Target="../slideLayouts/slideLayout44.xml"/><Relationship Id="rId6" Type="http://schemas.openxmlformats.org/officeDocument/2006/relationships/slideLayout" Target="../slideLayouts/slideLayout49.xml"/><Relationship Id="rId11" Type="http://schemas.openxmlformats.org/officeDocument/2006/relationships/slideLayout" Target="../slideLayouts/slideLayout54.xml"/><Relationship Id="rId5" Type="http://schemas.openxmlformats.org/officeDocument/2006/relationships/slideLayout" Target="../slideLayouts/slideLayout48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53.xml"/><Relationship Id="rId4" Type="http://schemas.openxmlformats.org/officeDocument/2006/relationships/slideLayout" Target="../slideLayouts/slideLayout47.xml"/><Relationship Id="rId9" Type="http://schemas.openxmlformats.org/officeDocument/2006/relationships/slideLayout" Target="../slideLayouts/slideLayout52.xml"/><Relationship Id="rId1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3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7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1" name="Google Shape;11;p13"/>
          <p:cNvSpPr txBox="1">
            <a:spLocks noGrp="1"/>
          </p:cNvSpPr>
          <p:nvPr>
            <p:ph type="ftr" idx="11"/>
          </p:nvPr>
        </p:nvSpPr>
        <p:spPr>
          <a:xfrm>
            <a:off x="2893564" y="6453386"/>
            <a:ext cx="628083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2" name="Google Shape;12;p13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29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3" name="Google Shape;13;p13" descr="A picture containing font, graphics, text, logo&#10;&#10;Description automatically generated"/>
          <p:cNvPicPr preferRelativeResize="0"/>
          <p:nvPr/>
        </p:nvPicPr>
        <p:blipFill rotWithShape="1">
          <a:blip r:embed="rId32">
            <a:alphaModFix/>
          </a:blip>
          <a:srcRect/>
          <a:stretch/>
        </p:blipFill>
        <p:spPr>
          <a:xfrm>
            <a:off x="10017372" y="0"/>
            <a:ext cx="2174628" cy="108000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704" r:id="rId16"/>
    <p:sldLayoutId id="2147483705" r:id="rId17"/>
    <p:sldLayoutId id="2147483706" r:id="rId18"/>
    <p:sldLayoutId id="2147483707" r:id="rId19"/>
    <p:sldLayoutId id="2147483708" r:id="rId20"/>
    <p:sldLayoutId id="2147483709" r:id="rId21"/>
    <p:sldLayoutId id="2147483710" r:id="rId22"/>
    <p:sldLayoutId id="2147483711" r:id="rId23"/>
    <p:sldLayoutId id="2147483712" r:id="rId24"/>
    <p:sldLayoutId id="2147483713" r:id="rId25"/>
    <p:sldLayoutId id="2147483714" r:id="rId26"/>
    <p:sldLayoutId id="2147483715" r:id="rId27"/>
    <p:sldLayoutId id="2147483716" r:id="rId28"/>
    <p:sldLayoutId id="2147483717" r:id="rId29"/>
    <p:sldLayoutId id="2147483718" r:id="rId3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368">
          <p15:clr>
            <a:srgbClr val="F26B43"/>
          </p15:clr>
        </p15:guide>
        <p15:guide id="2" orient="horz" pos="1440">
          <p15:clr>
            <a:srgbClr val="F26B43"/>
          </p15:clr>
        </p15:guide>
        <p15:guide id="3" orient="horz" pos="3696">
          <p15:clr>
            <a:srgbClr val="F26B43"/>
          </p15:clr>
        </p15:guide>
        <p15:guide id="4" orient="horz" pos="432">
          <p15:clr>
            <a:srgbClr val="F26B43"/>
          </p15:clr>
        </p15:guide>
        <p15:guide id="5" orient="horz" pos="1512">
          <p15:clr>
            <a:srgbClr val="F26B43"/>
          </p15:clr>
        </p15:guide>
        <p15:guide id="6" pos="6912">
          <p15:clr>
            <a:srgbClr val="F26B43"/>
          </p15:clr>
        </p15:guide>
        <p15:guide id="7" pos="936">
          <p15:clr>
            <a:srgbClr val="F26B43"/>
          </p15:clr>
        </p15:guide>
        <p15:guide id="8" pos="864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80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7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39" name="Google Shape;139;p80"/>
          <p:cNvSpPr txBox="1">
            <a:spLocks noGrp="1"/>
          </p:cNvSpPr>
          <p:nvPr>
            <p:ph type="ftr" idx="11"/>
          </p:nvPr>
        </p:nvSpPr>
        <p:spPr>
          <a:xfrm>
            <a:off x="2893564" y="6453386"/>
            <a:ext cx="628083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40" name="Google Shape;140;p80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29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41" name="Google Shape;141;p80" descr="A picture containing font, graphics, text, logo&#10;&#10;Description automatically generated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10017372" y="0"/>
            <a:ext cx="2174628" cy="108000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  <p:sldLayoutId id="2147483676" r:id="rId12"/>
    <p:sldLayoutId id="2147483677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368">
          <p15:clr>
            <a:srgbClr val="F26B43"/>
          </p15:clr>
        </p15:guide>
        <p15:guide id="2" orient="horz" pos="1440">
          <p15:clr>
            <a:srgbClr val="F26B43"/>
          </p15:clr>
        </p15:guide>
        <p15:guide id="3" orient="horz" pos="3696">
          <p15:clr>
            <a:srgbClr val="F26B43"/>
          </p15:clr>
        </p15:guide>
        <p15:guide id="4" orient="horz" pos="432">
          <p15:clr>
            <a:srgbClr val="F26B43"/>
          </p15:clr>
        </p15:guide>
        <p15:guide id="5" orient="horz" pos="1512">
          <p15:clr>
            <a:srgbClr val="F26B43"/>
          </p15:clr>
        </p15:guide>
        <p15:guide id="6" pos="6912">
          <p15:clr>
            <a:srgbClr val="F26B43"/>
          </p15:clr>
        </p15:guide>
        <p15:guide id="7" pos="936">
          <p15:clr>
            <a:srgbClr val="F26B43"/>
          </p15:clr>
        </p15:guide>
        <p15:guide id="8" pos="864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3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7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1" name="Google Shape;11;p13"/>
          <p:cNvSpPr txBox="1">
            <a:spLocks noGrp="1"/>
          </p:cNvSpPr>
          <p:nvPr>
            <p:ph type="ftr" idx="11"/>
          </p:nvPr>
        </p:nvSpPr>
        <p:spPr>
          <a:xfrm>
            <a:off x="2893564" y="6453386"/>
            <a:ext cx="628083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2" name="Google Shape;12;p13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29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3" name="Google Shape;13;p13" descr="A picture containing font, graphics, text, logo&#10;&#10;Description automatically generated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10017372" y="0"/>
            <a:ext cx="2174628" cy="108000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368">
          <p15:clr>
            <a:srgbClr val="F26B43"/>
          </p15:clr>
        </p15:guide>
        <p15:guide id="2" orient="horz" pos="1440">
          <p15:clr>
            <a:srgbClr val="F26B43"/>
          </p15:clr>
        </p15:guide>
        <p15:guide id="3" orient="horz" pos="3696">
          <p15:clr>
            <a:srgbClr val="F26B43"/>
          </p15:clr>
        </p15:guide>
        <p15:guide id="4" orient="horz" pos="432">
          <p15:clr>
            <a:srgbClr val="F26B43"/>
          </p15:clr>
        </p15:guide>
        <p15:guide id="5" orient="horz" pos="1512">
          <p15:clr>
            <a:srgbClr val="F26B43"/>
          </p15:clr>
        </p15:guide>
        <p15:guide id="6" pos="6912">
          <p15:clr>
            <a:srgbClr val="F26B43"/>
          </p15:clr>
        </p15:guide>
        <p15:guide id="7" pos="936">
          <p15:clr>
            <a:srgbClr val="F26B43"/>
          </p15:clr>
        </p15:guide>
        <p15:guide id="8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jpeg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127.0.0.1/" TargetMode="Externa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5.xml"/><Relationship Id="rId5" Type="http://schemas.openxmlformats.org/officeDocument/2006/relationships/image" Target="../media/image17.jpeg"/><Relationship Id="rId4" Type="http://schemas.openxmlformats.org/officeDocument/2006/relationships/image" Target="../media/image1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eo-knowledge-hub/geo-knowledge-hub-workshop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1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tinyurl.com/e-shape-gkh%E2%80%8B" TargetMode="External"/><Relationship Id="rId5" Type="http://schemas.openxmlformats.org/officeDocument/2006/relationships/hyperlink" Target="https://gkhub.earthobservations.org/communities/e-shape" TargetMode="External"/><Relationship Id="rId4" Type="http://schemas.openxmlformats.org/officeDocument/2006/relationships/image" Target="../media/image4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geo-knowledge-hub/geo-package-loader" TargetMode="Externa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khub.earthobservations.org/doc/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khub.earthobservations.org/doc/" TargetMode="External"/><Relationship Id="rId4" Type="http://schemas.openxmlformats.org/officeDocument/2006/relationships/image" Target="../media/image52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60566/3p7vv-ykj55" TargetMode="External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i.org/10.60566/c3yd5-2s987" TargetMode="Externa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2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1.xml"/><Relationship Id="rId5" Type="http://schemas.openxmlformats.org/officeDocument/2006/relationships/hyperlink" Target="https://www.earthobservations.org/documents/gwp23_25/geo_work_programme_2023_2025_summary_document_v3_20221214.pdf" TargetMode="External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1e7c3e2d5c8_0_0"/>
          <p:cNvSpPr txBox="1">
            <a:spLocks noGrp="1"/>
          </p:cNvSpPr>
          <p:nvPr>
            <p:ph type="subTitle" idx="1"/>
          </p:nvPr>
        </p:nvSpPr>
        <p:spPr>
          <a:xfrm>
            <a:off x="1221090" y="4754638"/>
            <a:ext cx="6339900" cy="16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b="1">
                <a:latin typeface="Teko"/>
                <a:ea typeface="Teko"/>
                <a:cs typeface="Teko"/>
                <a:sym typeface="Teko"/>
              </a:rPr>
              <a:t>Visão geral sobre análise de dados</a:t>
            </a:r>
            <a:endParaRPr b="1"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327" name="Google Shape;327;g1e7c3e2d5c8_0_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8" name="Google Shape;328;g1e7c3e2d5c8_0_0"/>
          <p:cNvSpPr/>
          <p:nvPr/>
        </p:nvSpPr>
        <p:spPr>
          <a:xfrm>
            <a:off x="0" y="2030410"/>
            <a:ext cx="7005134" cy="4827590"/>
          </a:xfrm>
          <a:custGeom>
            <a:avLst/>
            <a:gdLst/>
            <a:ahLst/>
            <a:cxnLst/>
            <a:rect l="l" t="t" r="r" b="b"/>
            <a:pathLst>
              <a:path w="7005134" h="4827590" extrusionOk="0">
                <a:moveTo>
                  <a:pt x="1974535" y="0"/>
                </a:moveTo>
                <a:cubicBezTo>
                  <a:pt x="4668853" y="0"/>
                  <a:pt x="6868971" y="2115921"/>
                  <a:pt x="7003848" y="4776721"/>
                </a:cubicBezTo>
                <a:lnTo>
                  <a:pt x="7005134" y="4827590"/>
                </a:lnTo>
                <a:lnTo>
                  <a:pt x="0" y="4827590"/>
                </a:lnTo>
                <a:lnTo>
                  <a:pt x="0" y="402231"/>
                </a:lnTo>
                <a:lnTo>
                  <a:pt x="14349" y="395744"/>
                </a:lnTo>
                <a:cubicBezTo>
                  <a:pt x="616832" y="140915"/>
                  <a:pt x="1279227" y="0"/>
                  <a:pt x="1974535" y="0"/>
                </a:cubicBezTo>
                <a:close/>
              </a:path>
            </a:pathLst>
          </a:custGeom>
          <a:solidFill>
            <a:srgbClr val="FAFAF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9" name="Google Shape;329;g1e7c3e2d5c8_0_0"/>
          <p:cNvSpPr txBox="1">
            <a:spLocks noGrp="1"/>
          </p:cNvSpPr>
          <p:nvPr>
            <p:ph type="ctrTitle"/>
          </p:nvPr>
        </p:nvSpPr>
        <p:spPr>
          <a:xfrm>
            <a:off x="1165100" y="2803945"/>
            <a:ext cx="10757400" cy="14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-US" sz="4900" b="1">
                <a:solidFill>
                  <a:srgbClr val="526479"/>
                </a:solidFill>
                <a:latin typeface="Teko"/>
                <a:ea typeface="Teko"/>
                <a:cs typeface="Teko"/>
                <a:sym typeface="Teko"/>
              </a:rPr>
              <a:t>GEO Knowledge Hub to preserve and share EO Applications: Introduction and practice</a:t>
            </a:r>
            <a:endParaRPr sz="4900" b="1">
              <a:solidFill>
                <a:srgbClr val="526479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330" name="Google Shape;330;g1e7c3e2d5c8_0_0"/>
          <p:cNvSpPr txBox="1"/>
          <p:nvPr/>
        </p:nvSpPr>
        <p:spPr>
          <a:xfrm>
            <a:off x="8510660" y="5523742"/>
            <a:ext cx="3518100" cy="7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r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b="1" i="0" u="none" strike="noStrike" cap="none">
                <a:solidFill>
                  <a:srgbClr val="526479"/>
                </a:solidFill>
                <a:latin typeface="Teko"/>
                <a:ea typeface="Teko"/>
                <a:cs typeface="Teko"/>
                <a:sym typeface="Teko"/>
              </a:rPr>
              <a:t>GEO Knowledge Hub team</a:t>
            </a:r>
            <a:endParaRPr sz="1400" b="0" i="0" u="none" strike="noStrike" cap="none">
              <a:solidFill>
                <a:srgbClr val="52647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g1e7c3e2d5c8_0_0"/>
          <p:cNvSpPr txBox="1"/>
          <p:nvPr/>
        </p:nvSpPr>
        <p:spPr>
          <a:xfrm>
            <a:off x="3660833" y="6152634"/>
            <a:ext cx="5228100" cy="7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algn="ctr">
              <a:lnSpc>
                <a:spcPct val="70000"/>
              </a:lnSpc>
            </a:pPr>
            <a:r>
              <a:rPr lang="en-US" sz="1650" b="0" i="0" u="none" strike="noStrike" cap="none">
                <a:solidFill>
                  <a:srgbClr val="526479"/>
                </a:solidFill>
                <a:latin typeface="Teko"/>
                <a:ea typeface="Teko"/>
                <a:cs typeface="Teko"/>
                <a:sym typeface="Teko"/>
              </a:rPr>
              <a:t>Date: </a:t>
            </a:r>
            <a:r>
              <a:rPr lang="en-US" sz="1650">
                <a:solidFill>
                  <a:srgbClr val="526479"/>
                </a:solidFill>
                <a:latin typeface="Teko"/>
                <a:ea typeface="Teko"/>
                <a:cs typeface="Teko"/>
                <a:sym typeface="Teko"/>
              </a:rPr>
              <a:t>11th</a:t>
            </a:r>
            <a:r>
              <a:rPr lang="en-US" sz="1650" b="0" i="0" u="none" strike="noStrike" cap="none">
                <a:solidFill>
                  <a:srgbClr val="526479"/>
                </a:solidFill>
                <a:latin typeface="Teko"/>
                <a:ea typeface="Teko"/>
                <a:cs typeface="Teko"/>
                <a:sym typeface="Teko"/>
              </a:rPr>
              <a:t> of </a:t>
            </a:r>
            <a:r>
              <a:rPr lang="en-US" sz="1650">
                <a:solidFill>
                  <a:srgbClr val="526479"/>
                </a:solidFill>
                <a:latin typeface="Teko"/>
                <a:ea typeface="Teko"/>
                <a:cs typeface="Teko"/>
                <a:sym typeface="Teko"/>
              </a:rPr>
              <a:t>September from</a:t>
            </a:r>
            <a:r>
              <a:rPr lang="en-US" sz="1650" b="0" i="0" u="none" strike="noStrike" cap="none">
                <a:solidFill>
                  <a:srgbClr val="526479"/>
                </a:solidFill>
                <a:latin typeface="Teko"/>
                <a:ea typeface="Teko"/>
                <a:cs typeface="Teko"/>
                <a:sym typeface="Teko"/>
              </a:rPr>
              <a:t> </a:t>
            </a:r>
            <a:r>
              <a:rPr lang="en-US" sz="1650">
                <a:solidFill>
                  <a:srgbClr val="526479"/>
                </a:solidFill>
                <a:latin typeface="Teko"/>
                <a:ea typeface="Teko"/>
                <a:cs typeface="Teko"/>
                <a:sym typeface="Teko"/>
              </a:rPr>
              <a:t>14:00</a:t>
            </a:r>
            <a:r>
              <a:rPr lang="en-US" sz="1650" b="0" i="0" u="none" strike="noStrike" cap="none">
                <a:solidFill>
                  <a:srgbClr val="526479"/>
                </a:solidFill>
                <a:latin typeface="Teko"/>
                <a:ea typeface="Teko"/>
                <a:cs typeface="Teko"/>
                <a:sym typeface="Teko"/>
              </a:rPr>
              <a:t> to </a:t>
            </a:r>
            <a:r>
              <a:rPr lang="en-US" sz="1650">
                <a:solidFill>
                  <a:srgbClr val="526479"/>
                </a:solidFill>
                <a:latin typeface="Teko"/>
                <a:ea typeface="Teko"/>
                <a:cs typeface="Teko"/>
                <a:sym typeface="Teko"/>
              </a:rPr>
              <a:t>16:00 (CET)</a:t>
            </a:r>
            <a:endParaRPr/>
          </a:p>
          <a:p>
            <a:pPr marL="0" marR="0" lvl="0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50" b="0" i="0" u="none" strike="noStrike" cap="none">
              <a:solidFill>
                <a:srgbClr val="526479"/>
              </a:solidFill>
              <a:latin typeface="Teko"/>
              <a:ea typeface="Teko"/>
              <a:cs typeface="Teko"/>
              <a:sym typeface="Teko"/>
            </a:endParaRPr>
          </a:p>
          <a:p>
            <a:pPr algn="ctr">
              <a:lnSpc>
                <a:spcPct val="70000"/>
              </a:lnSpc>
            </a:pPr>
            <a:r>
              <a:rPr lang="en-US" sz="1650" b="0" i="0" u="none" strike="noStrike" cap="none">
                <a:solidFill>
                  <a:srgbClr val="526479"/>
                </a:solidFill>
                <a:latin typeface="Teko"/>
                <a:ea typeface="Teko"/>
                <a:cs typeface="Teko"/>
                <a:sym typeface="Teko"/>
              </a:rPr>
              <a:t>Where:</a:t>
            </a:r>
            <a:r>
              <a:rPr lang="en-US" sz="1650">
                <a:solidFill>
                  <a:srgbClr val="526479"/>
                </a:solidFill>
                <a:latin typeface="Teko"/>
                <a:ea typeface="Teko"/>
                <a:cs typeface="Teko"/>
                <a:sym typeface="Teko"/>
              </a:rPr>
              <a:t> </a:t>
            </a:r>
            <a:r>
              <a:rPr lang="en-US" sz="1650" err="1">
                <a:solidFill>
                  <a:srgbClr val="526479"/>
                </a:solidFill>
                <a:latin typeface="Teko"/>
                <a:ea typeface="Teko"/>
                <a:cs typeface="Teko"/>
                <a:sym typeface="Teko"/>
              </a:rPr>
              <a:t>EuroGEO</a:t>
            </a:r>
            <a:r>
              <a:rPr lang="en-US" sz="1650">
                <a:solidFill>
                  <a:srgbClr val="526479"/>
                </a:solidFill>
                <a:latin typeface="Teko"/>
                <a:ea typeface="Teko"/>
                <a:cs typeface="Teko"/>
                <a:sym typeface="Teko"/>
              </a:rPr>
              <a:t> Workshop - Online</a:t>
            </a:r>
            <a:endParaRPr sz="1400" b="0" i="0" u="none" strike="noStrike" cap="none">
              <a:solidFill>
                <a:srgbClr val="52647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32" name="Google Shape;332;g1e7c3e2d5c8_0_0"/>
          <p:cNvCxnSpPr/>
          <p:nvPr/>
        </p:nvCxnSpPr>
        <p:spPr>
          <a:xfrm>
            <a:off x="1335390" y="4504130"/>
            <a:ext cx="1234500" cy="0"/>
          </a:xfrm>
          <a:prstGeom prst="straightConnector1">
            <a:avLst/>
          </a:prstGeom>
          <a:noFill/>
          <a:ln w="50800" cap="flat" cmpd="sng">
            <a:solidFill>
              <a:srgbClr val="3F3F3F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333" name="Google Shape;333;g1e7c3e2d5c8_0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33807" y="81876"/>
            <a:ext cx="2487591" cy="25084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1e7c3e2d5c8_1_511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3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b="1"/>
              <a:t>10</a:t>
            </a:fld>
            <a:endParaRPr b="1"/>
          </a:p>
        </p:txBody>
      </p:sp>
      <p:sp>
        <p:nvSpPr>
          <p:cNvPr id="430" name="Google Shape;430;g1e7c3e2d5c8_1_511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/>
              <a:t>06/16/2023</a:t>
            </a:r>
            <a:endParaRPr b="1"/>
          </a:p>
        </p:txBody>
      </p:sp>
      <p:sp>
        <p:nvSpPr>
          <p:cNvPr id="4" name="Google Shape;365;g1e7c3e2d5c8_1_410">
            <a:extLst>
              <a:ext uri="{FF2B5EF4-FFF2-40B4-BE49-F238E27FC236}">
                <a16:creationId xmlns:a16="http://schemas.microsoft.com/office/drawing/2014/main" id="{D645583A-0093-F855-75BB-F2721E451F20}"/>
              </a:ext>
            </a:extLst>
          </p:cNvPr>
          <p:cNvSpPr txBox="1"/>
          <p:nvPr/>
        </p:nvSpPr>
        <p:spPr>
          <a:xfrm>
            <a:off x="287400" y="6503700"/>
            <a:ext cx="2875800" cy="36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sz="1200" b="1" err="1">
                <a:latin typeface="Libre Franklin"/>
                <a:ea typeface="Libre Franklin"/>
                <a:cs typeface="Libre Franklin"/>
                <a:sym typeface="Libre Franklin"/>
              </a:rPr>
              <a:t>EuroGEO</a:t>
            </a: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 Workshop 2024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6" name="Google Shape;342;p1">
            <a:extLst>
              <a:ext uri="{FF2B5EF4-FFF2-40B4-BE49-F238E27FC236}">
                <a16:creationId xmlns:a16="http://schemas.microsoft.com/office/drawing/2014/main" id="{7D1928D6-4769-4607-A601-46D2287EF4A6}"/>
              </a:ext>
            </a:extLst>
          </p:cNvPr>
          <p:cNvSpPr txBox="1"/>
          <p:nvPr/>
        </p:nvSpPr>
        <p:spPr>
          <a:xfrm>
            <a:off x="2560351" y="6508217"/>
            <a:ext cx="5629701" cy="358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GEO Knowledge Hub</a:t>
            </a: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 to preserve and share EO Applications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84F71A3-71DB-5265-8EE2-03FE058EEC7D}"/>
              </a:ext>
            </a:extLst>
          </p:cNvPr>
          <p:cNvSpPr/>
          <p:nvPr/>
        </p:nvSpPr>
        <p:spPr>
          <a:xfrm>
            <a:off x="10001249" y="190500"/>
            <a:ext cx="2076449" cy="8953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2220AC65-0E56-4F3A-C450-8F7A2B48B7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375" y="426331"/>
            <a:ext cx="11526344" cy="6007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8052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1e7c3e2d5c8_1_511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3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b="1"/>
              <a:t>11</a:t>
            </a:fld>
            <a:endParaRPr b="1"/>
          </a:p>
        </p:txBody>
      </p:sp>
      <p:sp>
        <p:nvSpPr>
          <p:cNvPr id="430" name="Google Shape;430;g1e7c3e2d5c8_1_511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/>
              <a:t>06/16/2023</a:t>
            </a:r>
            <a:endParaRPr b="1"/>
          </a:p>
        </p:txBody>
      </p:sp>
      <p:sp>
        <p:nvSpPr>
          <p:cNvPr id="4" name="Google Shape;365;g1e7c3e2d5c8_1_410">
            <a:extLst>
              <a:ext uri="{FF2B5EF4-FFF2-40B4-BE49-F238E27FC236}">
                <a16:creationId xmlns:a16="http://schemas.microsoft.com/office/drawing/2014/main" id="{D645583A-0093-F855-75BB-F2721E451F20}"/>
              </a:ext>
            </a:extLst>
          </p:cNvPr>
          <p:cNvSpPr txBox="1"/>
          <p:nvPr/>
        </p:nvSpPr>
        <p:spPr>
          <a:xfrm>
            <a:off x="287400" y="6503700"/>
            <a:ext cx="2875800" cy="36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sz="1200" b="1" err="1">
                <a:latin typeface="Libre Franklin"/>
                <a:ea typeface="Libre Franklin"/>
                <a:cs typeface="Libre Franklin"/>
                <a:sym typeface="Libre Franklin"/>
              </a:rPr>
              <a:t>EuroGEO</a:t>
            </a: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 Workshop 2024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6" name="Google Shape;342;p1">
            <a:extLst>
              <a:ext uri="{FF2B5EF4-FFF2-40B4-BE49-F238E27FC236}">
                <a16:creationId xmlns:a16="http://schemas.microsoft.com/office/drawing/2014/main" id="{7D1928D6-4769-4607-A601-46D2287EF4A6}"/>
              </a:ext>
            </a:extLst>
          </p:cNvPr>
          <p:cNvSpPr txBox="1"/>
          <p:nvPr/>
        </p:nvSpPr>
        <p:spPr>
          <a:xfrm>
            <a:off x="2560351" y="6508217"/>
            <a:ext cx="5629701" cy="358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GEO Knowledge Hub</a:t>
            </a: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 to preserve and share EO Applications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84F71A3-71DB-5265-8EE2-03FE058EEC7D}"/>
              </a:ext>
            </a:extLst>
          </p:cNvPr>
          <p:cNvSpPr/>
          <p:nvPr/>
        </p:nvSpPr>
        <p:spPr>
          <a:xfrm>
            <a:off x="10001249" y="190500"/>
            <a:ext cx="2076449" cy="8953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2220AC65-0E56-4F3A-C450-8F7A2B48B7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375" y="426331"/>
            <a:ext cx="11526344" cy="6007088"/>
          </a:xfrm>
          <a:prstGeom prst="rect">
            <a:avLst/>
          </a:prstGeom>
        </p:spPr>
      </p:pic>
      <p:sp>
        <p:nvSpPr>
          <p:cNvPr id="5" name="Arrow: Left 4">
            <a:extLst>
              <a:ext uri="{FF2B5EF4-FFF2-40B4-BE49-F238E27FC236}">
                <a16:creationId xmlns:a16="http://schemas.microsoft.com/office/drawing/2014/main" id="{B9A7FFE5-0FDA-0C6B-DEB2-F1EA701F3F82}"/>
              </a:ext>
            </a:extLst>
          </p:cNvPr>
          <p:cNvSpPr/>
          <p:nvPr/>
        </p:nvSpPr>
        <p:spPr>
          <a:xfrm>
            <a:off x="3805900" y="5029523"/>
            <a:ext cx="838199" cy="876299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9318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e36d0e7c50_0_38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3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b="1" dirty="0"/>
              <a:t>12</a:t>
            </a:fld>
            <a:endParaRPr b="1"/>
          </a:p>
        </p:txBody>
      </p:sp>
      <p:sp>
        <p:nvSpPr>
          <p:cNvPr id="185" name="Google Shape;185;g1e36d0e7c50_0_38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06/16/2023</a:t>
            </a:r>
            <a:endParaRPr b="1"/>
          </a:p>
        </p:txBody>
      </p:sp>
      <p:sp>
        <p:nvSpPr>
          <p:cNvPr id="2" name="Google Shape;386;g1e7c3e2d5c8_1_447">
            <a:extLst>
              <a:ext uri="{FF2B5EF4-FFF2-40B4-BE49-F238E27FC236}">
                <a16:creationId xmlns:a16="http://schemas.microsoft.com/office/drawing/2014/main" id="{A9CBD8B9-827D-4BB1-DBC7-43B1565C2A05}"/>
              </a:ext>
            </a:extLst>
          </p:cNvPr>
          <p:cNvSpPr txBox="1"/>
          <p:nvPr/>
        </p:nvSpPr>
        <p:spPr>
          <a:xfrm>
            <a:off x="0" y="1300515"/>
            <a:ext cx="12192000" cy="167204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3900" b="1">
                <a:solidFill>
                  <a:srgbClr val="526479"/>
                </a:solidFill>
                <a:latin typeface="Libre Franklin"/>
                <a:ea typeface="Libre Franklin"/>
              </a:rPr>
              <a:t>GEO </a:t>
            </a:r>
            <a:r>
              <a:rPr lang="en-US" sz="3900">
                <a:solidFill>
                  <a:srgbClr val="526479"/>
                </a:solidFill>
                <a:latin typeface="Libre Franklin"/>
                <a:ea typeface="Libre Franklin"/>
              </a:rPr>
              <a:t>holds valuable </a:t>
            </a:r>
            <a:r>
              <a:rPr lang="en-US" sz="3900" b="1">
                <a:solidFill>
                  <a:srgbClr val="526479"/>
                </a:solidFill>
                <a:latin typeface="Libre Franklin"/>
                <a:ea typeface="Libre Franklin"/>
              </a:rPr>
              <a:t>knowledge </a:t>
            </a:r>
            <a:r>
              <a:rPr lang="en-US" sz="3900">
                <a:solidFill>
                  <a:srgbClr val="526479"/>
                </a:solidFill>
                <a:latin typeface="Libre Franklin"/>
                <a:ea typeface="Libre Franklin"/>
              </a:rPr>
              <a:t>and </a:t>
            </a:r>
            <a:r>
              <a:rPr lang="en-US" sz="3900" b="1">
                <a:solidFill>
                  <a:srgbClr val="526479"/>
                </a:solidFill>
                <a:latin typeface="Libre Franklin"/>
                <a:ea typeface="Libre Franklin"/>
              </a:rPr>
              <a:t>solutions </a:t>
            </a:r>
            <a:r>
              <a:rPr lang="en-US" sz="3900">
                <a:solidFill>
                  <a:srgbClr val="526479"/>
                </a:solidFill>
                <a:latin typeface="Libre Franklin"/>
                <a:ea typeface="Libre Franklin"/>
              </a:rPr>
              <a:t>that cannot remain hidden</a:t>
            </a:r>
            <a:endParaRPr lang="en-US" sz="3900">
              <a:solidFill>
                <a:srgbClr val="526479"/>
              </a:solidFill>
              <a:latin typeface="Libre Franklin"/>
            </a:endParaRPr>
          </a:p>
        </p:txBody>
      </p:sp>
      <p:sp>
        <p:nvSpPr>
          <p:cNvPr id="3" name="Google Shape;386;g1e7c3e2d5c8_1_447">
            <a:extLst>
              <a:ext uri="{FF2B5EF4-FFF2-40B4-BE49-F238E27FC236}">
                <a16:creationId xmlns:a16="http://schemas.microsoft.com/office/drawing/2014/main" id="{6F6883AD-CA25-A0AF-D563-BAEFA764410A}"/>
              </a:ext>
            </a:extLst>
          </p:cNvPr>
          <p:cNvSpPr txBox="1"/>
          <p:nvPr/>
        </p:nvSpPr>
        <p:spPr>
          <a:xfrm>
            <a:off x="0" y="3819072"/>
            <a:ext cx="12192000" cy="167204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3900" b="1">
                <a:solidFill>
                  <a:srgbClr val="526479"/>
                </a:solidFill>
                <a:latin typeface="Libre Franklin"/>
                <a:ea typeface="Libre Franklin"/>
              </a:rPr>
              <a:t>We </a:t>
            </a:r>
            <a:r>
              <a:rPr lang="en-US" sz="3900">
                <a:solidFill>
                  <a:srgbClr val="526479"/>
                </a:solidFill>
                <a:latin typeface="Libre Franklin"/>
                <a:ea typeface="Libre Franklin"/>
              </a:rPr>
              <a:t>have the </a:t>
            </a:r>
            <a:r>
              <a:rPr lang="en-US" sz="3900" b="1">
                <a:solidFill>
                  <a:srgbClr val="526479"/>
                </a:solidFill>
                <a:latin typeface="Libre Franklin"/>
                <a:ea typeface="Libre Franklin"/>
              </a:rPr>
              <a:t>responsibility </a:t>
            </a:r>
            <a:r>
              <a:rPr lang="en-US" sz="3900">
                <a:solidFill>
                  <a:srgbClr val="526479"/>
                </a:solidFill>
                <a:latin typeface="Libre Franklin"/>
                <a:ea typeface="Libre Franklin"/>
              </a:rPr>
              <a:t>and urgency to make those open applications known and used</a:t>
            </a:r>
            <a:endParaRPr lang="pt-BR">
              <a:solidFill>
                <a:srgbClr val="526479"/>
              </a:solidFill>
              <a:latin typeface="Libre Franklin"/>
            </a:endParaRPr>
          </a:p>
        </p:txBody>
      </p:sp>
      <p:sp>
        <p:nvSpPr>
          <p:cNvPr id="6" name="Google Shape;365;g1e7c3e2d5c8_1_410">
            <a:extLst>
              <a:ext uri="{FF2B5EF4-FFF2-40B4-BE49-F238E27FC236}">
                <a16:creationId xmlns:a16="http://schemas.microsoft.com/office/drawing/2014/main" id="{A1A7B4EE-8AC2-D0D8-14ED-74F41F8112C7}"/>
              </a:ext>
            </a:extLst>
          </p:cNvPr>
          <p:cNvSpPr txBox="1"/>
          <p:nvPr/>
        </p:nvSpPr>
        <p:spPr>
          <a:xfrm>
            <a:off x="287400" y="6503700"/>
            <a:ext cx="2875800" cy="36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sz="1200" b="1" err="1">
                <a:latin typeface="Libre Franklin"/>
                <a:ea typeface="Libre Franklin"/>
                <a:cs typeface="Libre Franklin"/>
                <a:sym typeface="Libre Franklin"/>
              </a:rPr>
              <a:t>EuroGEO</a:t>
            </a: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 Workshop 2024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8" name="Google Shape;342;p1">
            <a:extLst>
              <a:ext uri="{FF2B5EF4-FFF2-40B4-BE49-F238E27FC236}">
                <a16:creationId xmlns:a16="http://schemas.microsoft.com/office/drawing/2014/main" id="{0B36CDCB-60EF-CDA3-5562-8EC9D7611951}"/>
              </a:ext>
            </a:extLst>
          </p:cNvPr>
          <p:cNvSpPr txBox="1"/>
          <p:nvPr/>
        </p:nvSpPr>
        <p:spPr>
          <a:xfrm>
            <a:off x="2560351" y="6508217"/>
            <a:ext cx="5629701" cy="358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GEO Knowledge Hub</a:t>
            </a: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 to preserve and share EO Applications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  <p:extLst>
      <p:ext uri="{BB962C8B-B14F-4D97-AF65-F5344CB8AC3E}">
        <p14:creationId xmlns:p14="http://schemas.microsoft.com/office/powerpoint/2010/main" val="28464348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6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3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b="1"/>
              <a:t>13</a:t>
            </a:fld>
            <a:endParaRPr b="1"/>
          </a:p>
        </p:txBody>
      </p:sp>
      <p:pic>
        <p:nvPicPr>
          <p:cNvPr id="438" name="Google Shape;438;p6" descr="Logotipo&#10;&#10;Descrição gerada automa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5127" y="1578229"/>
            <a:ext cx="10490200" cy="3447542"/>
          </a:xfrm>
          <a:prstGeom prst="rect">
            <a:avLst/>
          </a:prstGeom>
          <a:noFill/>
          <a:ln>
            <a:noFill/>
          </a:ln>
        </p:spPr>
      </p:pic>
      <p:sp>
        <p:nvSpPr>
          <p:cNvPr id="439" name="Google Shape;439;p6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/>
              <a:t>06/16/2023</a:t>
            </a:r>
            <a:endParaRPr b="1"/>
          </a:p>
        </p:txBody>
      </p:sp>
      <p:sp>
        <p:nvSpPr>
          <p:cNvPr id="4" name="Google Shape;365;g1e7c3e2d5c8_1_410">
            <a:extLst>
              <a:ext uri="{FF2B5EF4-FFF2-40B4-BE49-F238E27FC236}">
                <a16:creationId xmlns:a16="http://schemas.microsoft.com/office/drawing/2014/main" id="{D1D7A268-88BB-AE9D-F229-D136FC54F267}"/>
              </a:ext>
            </a:extLst>
          </p:cNvPr>
          <p:cNvSpPr txBox="1"/>
          <p:nvPr/>
        </p:nvSpPr>
        <p:spPr>
          <a:xfrm>
            <a:off x="287400" y="6503700"/>
            <a:ext cx="2875800" cy="36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sz="1200" b="1" err="1">
                <a:latin typeface="Libre Franklin"/>
                <a:ea typeface="Libre Franklin"/>
                <a:cs typeface="Libre Franklin"/>
                <a:sym typeface="Libre Franklin"/>
              </a:rPr>
              <a:t>EuroGEO</a:t>
            </a: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 Workshop 2024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6" name="Google Shape;342;p1">
            <a:extLst>
              <a:ext uri="{FF2B5EF4-FFF2-40B4-BE49-F238E27FC236}">
                <a16:creationId xmlns:a16="http://schemas.microsoft.com/office/drawing/2014/main" id="{24C09776-21E4-EA4F-3C9D-8656482B5173}"/>
              </a:ext>
            </a:extLst>
          </p:cNvPr>
          <p:cNvSpPr txBox="1"/>
          <p:nvPr/>
        </p:nvSpPr>
        <p:spPr>
          <a:xfrm>
            <a:off x="2560351" y="6508217"/>
            <a:ext cx="5629701" cy="358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GEO Knowledge Hub</a:t>
            </a: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 to preserve and share EO Applications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e36d0e7c50_0_38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3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b="1"/>
              <a:t>14</a:t>
            </a:fld>
            <a:endParaRPr b="1"/>
          </a:p>
        </p:txBody>
      </p:sp>
      <p:sp>
        <p:nvSpPr>
          <p:cNvPr id="185" name="Google Shape;185;g1e36d0e7c50_0_38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06/16/2023</a:t>
            </a:r>
            <a:endParaRPr b="1"/>
          </a:p>
        </p:txBody>
      </p:sp>
      <p:sp>
        <p:nvSpPr>
          <p:cNvPr id="3" name="Google Shape;341;p1">
            <a:extLst>
              <a:ext uri="{FF2B5EF4-FFF2-40B4-BE49-F238E27FC236}">
                <a16:creationId xmlns:a16="http://schemas.microsoft.com/office/drawing/2014/main" id="{A69F27D5-8728-483F-0C28-1E9DE127CEDB}"/>
              </a:ext>
            </a:extLst>
          </p:cNvPr>
          <p:cNvSpPr txBox="1"/>
          <p:nvPr/>
        </p:nvSpPr>
        <p:spPr>
          <a:xfrm>
            <a:off x="287400" y="6457519"/>
            <a:ext cx="5877618" cy="40618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sz="1200" b="1">
                <a:latin typeface="Libre Franklin"/>
                <a:sym typeface="Libre Franklin"/>
              </a:rPr>
              <a:t>Open EO applications for Food Security – Focus on GEOGLAM Crop Monitor</a:t>
            </a:r>
            <a:endParaRPr lang="pt-BR"/>
          </a:p>
        </p:txBody>
      </p:sp>
      <p:pic>
        <p:nvPicPr>
          <p:cNvPr id="2" name="Imagem 1" descr="Uma imagem contendo Linha do tempo&#10;&#10;Descrição gerada automaticamente">
            <a:extLst>
              <a:ext uri="{FF2B5EF4-FFF2-40B4-BE49-F238E27FC236}">
                <a16:creationId xmlns:a16="http://schemas.microsoft.com/office/drawing/2014/main" id="{8E480E5E-8CFC-6A5C-9AC4-3B37631C7E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772"/>
            <a:ext cx="12191999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8616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0F0F5E4E-8CD9-C7FB-4BCD-7D0296BCD77C}"/>
              </a:ext>
            </a:extLst>
          </p:cNvPr>
          <p:cNvSpPr/>
          <p:nvPr/>
        </p:nvSpPr>
        <p:spPr>
          <a:xfrm>
            <a:off x="8958942" y="97971"/>
            <a:ext cx="3069771" cy="11103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4" name="Google Shape;184;g1e36d0e7c50_0_38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3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b="1"/>
              <a:t>15</a:t>
            </a:fld>
            <a:endParaRPr b="1"/>
          </a:p>
        </p:txBody>
      </p:sp>
      <p:sp>
        <p:nvSpPr>
          <p:cNvPr id="185" name="Google Shape;185;g1e36d0e7c50_0_38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06/16/2023</a:t>
            </a:r>
            <a:endParaRPr b="1"/>
          </a:p>
        </p:txBody>
      </p:sp>
      <p:sp>
        <p:nvSpPr>
          <p:cNvPr id="5" name="Google Shape;365;g1e7c3e2d5c8_1_410">
            <a:extLst>
              <a:ext uri="{FF2B5EF4-FFF2-40B4-BE49-F238E27FC236}">
                <a16:creationId xmlns:a16="http://schemas.microsoft.com/office/drawing/2014/main" id="{0B3D7BF2-0BC9-5E39-F943-E7826A498DC8}"/>
              </a:ext>
            </a:extLst>
          </p:cNvPr>
          <p:cNvSpPr txBox="1"/>
          <p:nvPr/>
        </p:nvSpPr>
        <p:spPr>
          <a:xfrm>
            <a:off x="287400" y="6503700"/>
            <a:ext cx="2875800" cy="36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sz="1200" b="1" err="1">
                <a:latin typeface="Libre Franklin"/>
                <a:ea typeface="Libre Franklin"/>
                <a:cs typeface="Libre Franklin"/>
                <a:sym typeface="Libre Franklin"/>
              </a:rPr>
              <a:t>EuroGEO</a:t>
            </a: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 Workshop 2024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8" name="Google Shape;342;p1">
            <a:extLst>
              <a:ext uri="{FF2B5EF4-FFF2-40B4-BE49-F238E27FC236}">
                <a16:creationId xmlns:a16="http://schemas.microsoft.com/office/drawing/2014/main" id="{A3E87AF3-405E-0F5A-971C-FB0B77004B87}"/>
              </a:ext>
            </a:extLst>
          </p:cNvPr>
          <p:cNvSpPr txBox="1"/>
          <p:nvPr/>
        </p:nvSpPr>
        <p:spPr>
          <a:xfrm>
            <a:off x="2560351" y="6508217"/>
            <a:ext cx="5629701" cy="358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GEO Knowledge Hub</a:t>
            </a: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 to preserve and share EO Applications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4" name="Picture 3" descr="A box on a black background&#10;&#10;Description automatically generated">
            <a:extLst>
              <a:ext uri="{FF2B5EF4-FFF2-40B4-BE49-F238E27FC236}">
                <a16:creationId xmlns:a16="http://schemas.microsoft.com/office/drawing/2014/main" id="{1328F8A9-232E-D23A-CBCC-98BB6464EC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1" y="1095"/>
            <a:ext cx="12183241" cy="6853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6635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0F0F5E4E-8CD9-C7FB-4BCD-7D0296BCD77C}"/>
              </a:ext>
            </a:extLst>
          </p:cNvPr>
          <p:cNvSpPr/>
          <p:nvPr/>
        </p:nvSpPr>
        <p:spPr>
          <a:xfrm>
            <a:off x="8958942" y="97971"/>
            <a:ext cx="3069771" cy="11103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4" name="Google Shape;184;g1e36d0e7c50_0_38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3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b="1"/>
              <a:t>16</a:t>
            </a:fld>
            <a:endParaRPr b="1"/>
          </a:p>
        </p:txBody>
      </p:sp>
      <p:sp>
        <p:nvSpPr>
          <p:cNvPr id="185" name="Google Shape;185;g1e36d0e7c50_0_38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06/16/2023</a:t>
            </a:r>
            <a:endParaRPr b="1"/>
          </a:p>
        </p:txBody>
      </p:sp>
      <p:sp>
        <p:nvSpPr>
          <p:cNvPr id="5" name="Google Shape;365;g1e7c3e2d5c8_1_410">
            <a:extLst>
              <a:ext uri="{FF2B5EF4-FFF2-40B4-BE49-F238E27FC236}">
                <a16:creationId xmlns:a16="http://schemas.microsoft.com/office/drawing/2014/main" id="{0B3D7BF2-0BC9-5E39-F943-E7826A498DC8}"/>
              </a:ext>
            </a:extLst>
          </p:cNvPr>
          <p:cNvSpPr txBox="1"/>
          <p:nvPr/>
        </p:nvSpPr>
        <p:spPr>
          <a:xfrm>
            <a:off x="287400" y="6503700"/>
            <a:ext cx="2875800" cy="36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sz="1200" b="1" err="1">
                <a:latin typeface="Libre Franklin"/>
                <a:ea typeface="Libre Franklin"/>
                <a:cs typeface="Libre Franklin"/>
                <a:sym typeface="Libre Franklin"/>
              </a:rPr>
              <a:t>EuroGEO</a:t>
            </a: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 Workshop 2024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8" name="Google Shape;342;p1">
            <a:extLst>
              <a:ext uri="{FF2B5EF4-FFF2-40B4-BE49-F238E27FC236}">
                <a16:creationId xmlns:a16="http://schemas.microsoft.com/office/drawing/2014/main" id="{A3E87AF3-405E-0F5A-971C-FB0B77004B87}"/>
              </a:ext>
            </a:extLst>
          </p:cNvPr>
          <p:cNvSpPr txBox="1"/>
          <p:nvPr/>
        </p:nvSpPr>
        <p:spPr>
          <a:xfrm>
            <a:off x="2560351" y="6508217"/>
            <a:ext cx="5629701" cy="358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GEO Knowledge Hub</a:t>
            </a: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 to preserve and share EO Applications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9CAAA27-DA3E-EF78-D5DA-192BD47C7C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956" y="-1095"/>
            <a:ext cx="12192000" cy="6862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7982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0F0F5E4E-8CD9-C7FB-4BCD-7D0296BCD77C}"/>
              </a:ext>
            </a:extLst>
          </p:cNvPr>
          <p:cNvSpPr/>
          <p:nvPr/>
        </p:nvSpPr>
        <p:spPr>
          <a:xfrm>
            <a:off x="8958942" y="97971"/>
            <a:ext cx="3069771" cy="11103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4" name="Google Shape;184;g1e36d0e7c50_0_38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3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b="1"/>
              <a:t>17</a:t>
            </a:fld>
            <a:endParaRPr b="1"/>
          </a:p>
        </p:txBody>
      </p:sp>
      <p:sp>
        <p:nvSpPr>
          <p:cNvPr id="185" name="Google Shape;185;g1e36d0e7c50_0_38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06/16/2023</a:t>
            </a:r>
            <a:endParaRPr b="1"/>
          </a:p>
        </p:txBody>
      </p:sp>
      <p:sp>
        <p:nvSpPr>
          <p:cNvPr id="7" name="Google Shape;365;g1e7c3e2d5c8_1_410">
            <a:extLst>
              <a:ext uri="{FF2B5EF4-FFF2-40B4-BE49-F238E27FC236}">
                <a16:creationId xmlns:a16="http://schemas.microsoft.com/office/drawing/2014/main" id="{EB4214A5-499C-EE37-4CBC-6595EAED7D65}"/>
              </a:ext>
            </a:extLst>
          </p:cNvPr>
          <p:cNvSpPr txBox="1"/>
          <p:nvPr/>
        </p:nvSpPr>
        <p:spPr>
          <a:xfrm>
            <a:off x="287400" y="6503700"/>
            <a:ext cx="2875800" cy="36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sz="1200" b="1" err="1">
                <a:latin typeface="Libre Franklin"/>
                <a:ea typeface="Libre Franklin"/>
                <a:cs typeface="Libre Franklin"/>
                <a:sym typeface="Libre Franklin"/>
              </a:rPr>
              <a:t>EuroGEO</a:t>
            </a: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 Workshop 2024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9" name="Google Shape;342;p1">
            <a:extLst>
              <a:ext uri="{FF2B5EF4-FFF2-40B4-BE49-F238E27FC236}">
                <a16:creationId xmlns:a16="http://schemas.microsoft.com/office/drawing/2014/main" id="{DE189BBD-ABBD-DE82-1B60-A868DBEF66CC}"/>
              </a:ext>
            </a:extLst>
          </p:cNvPr>
          <p:cNvSpPr txBox="1"/>
          <p:nvPr/>
        </p:nvSpPr>
        <p:spPr>
          <a:xfrm>
            <a:off x="2560351" y="6508217"/>
            <a:ext cx="5629701" cy="358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GEO Knowledge Hub</a:t>
            </a: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 to preserve and share EO Applications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6D5F5F4-79D9-DB98-D1B1-2D0213D3FB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394" y="-3065"/>
            <a:ext cx="12192000" cy="6862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7715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0F0F5E4E-8CD9-C7FB-4BCD-7D0296BCD77C}"/>
              </a:ext>
            </a:extLst>
          </p:cNvPr>
          <p:cNvSpPr/>
          <p:nvPr/>
        </p:nvSpPr>
        <p:spPr>
          <a:xfrm>
            <a:off x="8958942" y="97971"/>
            <a:ext cx="3069771" cy="11103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4" name="Google Shape;184;g1e36d0e7c50_0_38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3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b="1"/>
              <a:t>18</a:t>
            </a:fld>
            <a:endParaRPr b="1"/>
          </a:p>
        </p:txBody>
      </p:sp>
      <p:sp>
        <p:nvSpPr>
          <p:cNvPr id="185" name="Google Shape;185;g1e36d0e7c50_0_38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06/16/2023</a:t>
            </a:r>
            <a:endParaRPr b="1"/>
          </a:p>
        </p:txBody>
      </p:sp>
      <p:sp>
        <p:nvSpPr>
          <p:cNvPr id="7" name="Google Shape;365;g1e7c3e2d5c8_1_410">
            <a:extLst>
              <a:ext uri="{FF2B5EF4-FFF2-40B4-BE49-F238E27FC236}">
                <a16:creationId xmlns:a16="http://schemas.microsoft.com/office/drawing/2014/main" id="{EB4214A5-499C-EE37-4CBC-6595EAED7D65}"/>
              </a:ext>
            </a:extLst>
          </p:cNvPr>
          <p:cNvSpPr txBox="1"/>
          <p:nvPr/>
        </p:nvSpPr>
        <p:spPr>
          <a:xfrm>
            <a:off x="287400" y="6503700"/>
            <a:ext cx="2875800" cy="36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sz="1200" b="1" err="1">
                <a:latin typeface="Libre Franklin"/>
                <a:ea typeface="Libre Franklin"/>
                <a:cs typeface="Libre Franklin"/>
                <a:sym typeface="Libre Franklin"/>
              </a:rPr>
              <a:t>EuroGEO</a:t>
            </a: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 Workshop 2024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9" name="Google Shape;342;p1">
            <a:extLst>
              <a:ext uri="{FF2B5EF4-FFF2-40B4-BE49-F238E27FC236}">
                <a16:creationId xmlns:a16="http://schemas.microsoft.com/office/drawing/2014/main" id="{DE189BBD-ABBD-DE82-1B60-A868DBEF66CC}"/>
              </a:ext>
            </a:extLst>
          </p:cNvPr>
          <p:cNvSpPr txBox="1"/>
          <p:nvPr/>
        </p:nvSpPr>
        <p:spPr>
          <a:xfrm>
            <a:off x="2560351" y="6508217"/>
            <a:ext cx="5629701" cy="358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GEO Knowledge Hub</a:t>
            </a: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 to preserve and share EO Applications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2" name="Picture 1" descr="A black background with text&#10;&#10;Description automatically generated">
            <a:extLst>
              <a:ext uri="{FF2B5EF4-FFF2-40B4-BE49-F238E27FC236}">
                <a16:creationId xmlns:a16="http://schemas.microsoft.com/office/drawing/2014/main" id="{E8B94A64-9989-B2BF-D663-DF0E753391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346" y="1010689"/>
            <a:ext cx="9559771" cy="4357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5160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0F0F5E4E-8CD9-C7FB-4BCD-7D0296BCD77C}"/>
              </a:ext>
            </a:extLst>
          </p:cNvPr>
          <p:cNvSpPr/>
          <p:nvPr/>
        </p:nvSpPr>
        <p:spPr>
          <a:xfrm>
            <a:off x="8958942" y="97971"/>
            <a:ext cx="3069771" cy="11103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4" name="Google Shape;184;g1e36d0e7c50_0_38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3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b="1"/>
              <a:t>19</a:t>
            </a:fld>
            <a:endParaRPr b="1"/>
          </a:p>
        </p:txBody>
      </p:sp>
      <p:sp>
        <p:nvSpPr>
          <p:cNvPr id="185" name="Google Shape;185;g1e36d0e7c50_0_38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06/16/2023</a:t>
            </a:r>
            <a:endParaRPr b="1"/>
          </a:p>
        </p:txBody>
      </p:sp>
      <p:sp>
        <p:nvSpPr>
          <p:cNvPr id="7" name="Google Shape;365;g1e7c3e2d5c8_1_410">
            <a:extLst>
              <a:ext uri="{FF2B5EF4-FFF2-40B4-BE49-F238E27FC236}">
                <a16:creationId xmlns:a16="http://schemas.microsoft.com/office/drawing/2014/main" id="{EB4214A5-499C-EE37-4CBC-6595EAED7D65}"/>
              </a:ext>
            </a:extLst>
          </p:cNvPr>
          <p:cNvSpPr txBox="1"/>
          <p:nvPr/>
        </p:nvSpPr>
        <p:spPr>
          <a:xfrm>
            <a:off x="287400" y="6503700"/>
            <a:ext cx="2875800" cy="36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sz="1200" b="1" err="1">
                <a:latin typeface="Libre Franklin"/>
                <a:ea typeface="Libre Franklin"/>
                <a:cs typeface="Libre Franklin"/>
                <a:sym typeface="Libre Franklin"/>
              </a:rPr>
              <a:t>EuroGEO</a:t>
            </a: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 Workshop 2024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9" name="Google Shape;342;p1">
            <a:extLst>
              <a:ext uri="{FF2B5EF4-FFF2-40B4-BE49-F238E27FC236}">
                <a16:creationId xmlns:a16="http://schemas.microsoft.com/office/drawing/2014/main" id="{DE189BBD-ABBD-DE82-1B60-A868DBEF66CC}"/>
              </a:ext>
            </a:extLst>
          </p:cNvPr>
          <p:cNvSpPr txBox="1"/>
          <p:nvPr/>
        </p:nvSpPr>
        <p:spPr>
          <a:xfrm>
            <a:off x="2560351" y="6508217"/>
            <a:ext cx="5629701" cy="358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GEO Knowledge Hub</a:t>
            </a: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 to preserve and share EO Applications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3" name="Picture 2" descr="A close-up of a computer&#10;&#10;Description automatically generated">
            <a:extLst>
              <a:ext uri="{FF2B5EF4-FFF2-40B4-BE49-F238E27FC236}">
                <a16:creationId xmlns:a16="http://schemas.microsoft.com/office/drawing/2014/main" id="{C0798625-B525-7BED-4AC6-6B639916C9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89" y="1817322"/>
            <a:ext cx="10723083" cy="2874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8591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2" name="Google Shape;1292;p61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3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b="1"/>
              <a:t>2</a:t>
            </a:fld>
            <a:endParaRPr b="1"/>
          </a:p>
        </p:txBody>
      </p:sp>
      <p:sp>
        <p:nvSpPr>
          <p:cNvPr id="1295" name="Google Shape;1295;p61"/>
          <p:cNvSpPr/>
          <p:nvPr/>
        </p:nvSpPr>
        <p:spPr>
          <a:xfrm>
            <a:off x="281450" y="1419563"/>
            <a:ext cx="11497875" cy="88545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chemeClr val="bg1">
                <a:lumMod val="85000"/>
              </a:schemeClr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2800">
                <a:solidFill>
                  <a:srgbClr val="526479"/>
                </a:solidFill>
                <a:latin typeface="Libre Franklin"/>
                <a:sym typeface="Libre Franklin"/>
              </a:rPr>
              <a:t>Introduction of </a:t>
            </a:r>
            <a:r>
              <a:rPr lang="en-US" sz="2800" err="1">
                <a:solidFill>
                  <a:srgbClr val="526479"/>
                </a:solidFill>
                <a:latin typeface="Libre Franklin"/>
                <a:sym typeface="Libre Franklin"/>
              </a:rPr>
              <a:t>EuroGEO</a:t>
            </a:r>
            <a:r>
              <a:rPr lang="en-US" sz="2800">
                <a:solidFill>
                  <a:srgbClr val="526479"/>
                </a:solidFill>
                <a:latin typeface="Libre Franklin"/>
                <a:sym typeface="Libre Franklin"/>
              </a:rPr>
              <a:t> and partners</a:t>
            </a:r>
            <a:endParaRPr lang="pt-BR"/>
          </a:p>
        </p:txBody>
      </p:sp>
      <p:sp>
        <p:nvSpPr>
          <p:cNvPr id="1296" name="Google Shape;1296;p61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/>
              <a:t>06/16/2023</a:t>
            </a:r>
            <a:endParaRPr b="1"/>
          </a:p>
        </p:txBody>
      </p:sp>
      <p:sp>
        <p:nvSpPr>
          <p:cNvPr id="3" name="Google Shape;1270;g1e5ed72bc08_1_743">
            <a:extLst>
              <a:ext uri="{FF2B5EF4-FFF2-40B4-BE49-F238E27FC236}">
                <a16:creationId xmlns:a16="http://schemas.microsoft.com/office/drawing/2014/main" id="{6363BB9F-88D1-2B95-8F5B-CBAC9D7473CF}"/>
              </a:ext>
            </a:extLst>
          </p:cNvPr>
          <p:cNvSpPr txBox="1"/>
          <p:nvPr/>
        </p:nvSpPr>
        <p:spPr>
          <a:xfrm>
            <a:off x="0" y="0"/>
            <a:ext cx="12192000" cy="9801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4500">
                <a:solidFill>
                  <a:srgbClr val="526479"/>
                </a:solidFill>
              </a:rPr>
              <a:t>Agenda</a:t>
            </a:r>
            <a:endParaRPr lang="pt-BR"/>
          </a:p>
        </p:txBody>
      </p:sp>
      <p:sp>
        <p:nvSpPr>
          <p:cNvPr id="4" name="Google Shape;365;g1e7c3e2d5c8_1_410">
            <a:extLst>
              <a:ext uri="{FF2B5EF4-FFF2-40B4-BE49-F238E27FC236}">
                <a16:creationId xmlns:a16="http://schemas.microsoft.com/office/drawing/2014/main" id="{80BA036B-3026-A87D-7155-3FCECFF917B9}"/>
              </a:ext>
            </a:extLst>
          </p:cNvPr>
          <p:cNvSpPr txBox="1"/>
          <p:nvPr/>
        </p:nvSpPr>
        <p:spPr>
          <a:xfrm>
            <a:off x="287400" y="6503700"/>
            <a:ext cx="2875800" cy="36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endParaRPr lang="en-US"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</a:endParaRPr>
          </a:p>
        </p:txBody>
      </p:sp>
      <p:sp>
        <p:nvSpPr>
          <p:cNvPr id="2" name="Google Shape;1295;p61">
            <a:extLst>
              <a:ext uri="{FF2B5EF4-FFF2-40B4-BE49-F238E27FC236}">
                <a16:creationId xmlns:a16="http://schemas.microsoft.com/office/drawing/2014/main" id="{5CAE0726-A128-E4DF-AC66-BA36DB1D04A2}"/>
              </a:ext>
            </a:extLst>
          </p:cNvPr>
          <p:cNvSpPr/>
          <p:nvPr/>
        </p:nvSpPr>
        <p:spPr>
          <a:xfrm>
            <a:off x="281450" y="2707819"/>
            <a:ext cx="11497875" cy="88545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chemeClr val="bg1">
                <a:lumMod val="85000"/>
              </a:schemeClr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2800">
                <a:solidFill>
                  <a:srgbClr val="526479"/>
                </a:solidFill>
                <a:latin typeface="Libre Franklin"/>
                <a:sym typeface="Libre Franklin"/>
              </a:rPr>
              <a:t>Introduction to the GEO Knowledge Hub</a:t>
            </a:r>
            <a:endParaRPr lang="pt-BR"/>
          </a:p>
        </p:txBody>
      </p:sp>
      <p:sp>
        <p:nvSpPr>
          <p:cNvPr id="5" name="Google Shape;1295;p61">
            <a:extLst>
              <a:ext uri="{FF2B5EF4-FFF2-40B4-BE49-F238E27FC236}">
                <a16:creationId xmlns:a16="http://schemas.microsoft.com/office/drawing/2014/main" id="{F98689EA-05E2-0F62-6A83-7422FCCD6ED7}"/>
              </a:ext>
            </a:extLst>
          </p:cNvPr>
          <p:cNvSpPr/>
          <p:nvPr/>
        </p:nvSpPr>
        <p:spPr>
          <a:xfrm>
            <a:off x="281450" y="5367676"/>
            <a:ext cx="11497875" cy="88545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chemeClr val="bg1">
                <a:lumMod val="85000"/>
              </a:schemeClr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2800">
                <a:solidFill>
                  <a:srgbClr val="526479"/>
                </a:solidFill>
                <a:latin typeface="Libre Franklin"/>
                <a:sym typeface="Libre Franklin"/>
              </a:rPr>
              <a:t>Best practices for creating Knowledge Packages</a:t>
            </a:r>
            <a:endParaRPr lang="pt-BR"/>
          </a:p>
        </p:txBody>
      </p:sp>
      <p:sp>
        <p:nvSpPr>
          <p:cNvPr id="7" name="Google Shape;1295;p61">
            <a:extLst>
              <a:ext uri="{FF2B5EF4-FFF2-40B4-BE49-F238E27FC236}">
                <a16:creationId xmlns:a16="http://schemas.microsoft.com/office/drawing/2014/main" id="{9CC9E822-28C4-683C-E651-E589A7932E1B}"/>
              </a:ext>
            </a:extLst>
          </p:cNvPr>
          <p:cNvSpPr/>
          <p:nvPr/>
        </p:nvSpPr>
        <p:spPr>
          <a:xfrm>
            <a:off x="281450" y="4038938"/>
            <a:ext cx="11497875" cy="88545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chemeClr val="bg1">
                <a:lumMod val="85000"/>
              </a:schemeClr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2800">
                <a:solidFill>
                  <a:srgbClr val="526479"/>
                </a:solidFill>
                <a:latin typeface="Libre Franklin"/>
                <a:sym typeface="Libre Franklin"/>
              </a:rPr>
              <a:t>Hands-on presentation of the GEO Knowledge Hub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873888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8" name="Google Shape;1248;g1e5ed72bc08_1_547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3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b="1" dirty="0"/>
              <a:t>20</a:t>
            </a:fld>
            <a:endParaRPr b="1"/>
          </a:p>
        </p:txBody>
      </p:sp>
      <p:pic>
        <p:nvPicPr>
          <p:cNvPr id="1249" name="Google Shape;1249;g1e5ed72bc08_1_547" descr="Interface gráfica do usuário, Site&#10;&#10;Descrição gerada automa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3582" y="1227218"/>
            <a:ext cx="7984836" cy="5027017"/>
          </a:xfrm>
          <a:prstGeom prst="rect">
            <a:avLst/>
          </a:prstGeom>
          <a:noFill/>
          <a:ln w="9525" cap="flat" cmpd="sng">
            <a:solidFill>
              <a:srgbClr val="526479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47625" dir="5400000" algn="bl" rotWithShape="0">
              <a:srgbClr val="000000">
                <a:alpha val="49411"/>
              </a:srgbClr>
            </a:outerShdw>
          </a:effectLst>
        </p:spPr>
      </p:pic>
      <p:sp>
        <p:nvSpPr>
          <p:cNvPr id="1250" name="Google Shape;1250;g1e5ed72bc08_1_547"/>
          <p:cNvSpPr txBox="1"/>
          <p:nvPr/>
        </p:nvSpPr>
        <p:spPr>
          <a:xfrm>
            <a:off x="2098648" y="470334"/>
            <a:ext cx="7990691" cy="654173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lnSpc>
                <a:spcPct val="89000"/>
              </a:lnSpc>
            </a:pPr>
            <a:r>
              <a:rPr lang="en-US" sz="3600">
                <a:solidFill>
                  <a:srgbClr val="526479"/>
                </a:solidFill>
              </a:rPr>
              <a:t>gkhub.earthobservations.org</a:t>
            </a:r>
            <a:endParaRPr lang="en-US"/>
          </a:p>
        </p:txBody>
      </p:sp>
      <p:sp>
        <p:nvSpPr>
          <p:cNvPr id="1251" name="Google Shape;1251;g1e5ed72bc08_1_547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/>
              <a:t>06/16/2023</a:t>
            </a:r>
            <a:endParaRPr b="1"/>
          </a:p>
        </p:txBody>
      </p:sp>
      <p:sp>
        <p:nvSpPr>
          <p:cNvPr id="5" name="Google Shape;365;g1e7c3e2d5c8_1_410">
            <a:extLst>
              <a:ext uri="{FF2B5EF4-FFF2-40B4-BE49-F238E27FC236}">
                <a16:creationId xmlns:a16="http://schemas.microsoft.com/office/drawing/2014/main" id="{F901CE5F-BA32-073E-BCEC-7D45B39C772E}"/>
              </a:ext>
            </a:extLst>
          </p:cNvPr>
          <p:cNvSpPr txBox="1"/>
          <p:nvPr/>
        </p:nvSpPr>
        <p:spPr>
          <a:xfrm>
            <a:off x="287400" y="6503700"/>
            <a:ext cx="2875800" cy="36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sz="1200" b="1" err="1">
                <a:latin typeface="Libre Franklin"/>
                <a:ea typeface="Libre Franklin"/>
                <a:cs typeface="Libre Franklin"/>
                <a:sym typeface="Libre Franklin"/>
              </a:rPr>
              <a:t>EuroGEO</a:t>
            </a: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 Workshop 2024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7" name="Google Shape;342;p1">
            <a:extLst>
              <a:ext uri="{FF2B5EF4-FFF2-40B4-BE49-F238E27FC236}">
                <a16:creationId xmlns:a16="http://schemas.microsoft.com/office/drawing/2014/main" id="{275D7167-AA1E-5E5B-CE0F-5C297B081E93}"/>
              </a:ext>
            </a:extLst>
          </p:cNvPr>
          <p:cNvSpPr txBox="1"/>
          <p:nvPr/>
        </p:nvSpPr>
        <p:spPr>
          <a:xfrm>
            <a:off x="2560351" y="6508217"/>
            <a:ext cx="5629701" cy="358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GEO Knowledge Hub</a:t>
            </a: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 to preserve and share EO Applications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  <p:extLst>
      <p:ext uri="{BB962C8B-B14F-4D97-AF65-F5344CB8AC3E}">
        <p14:creationId xmlns:p14="http://schemas.microsoft.com/office/powerpoint/2010/main" val="40683823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55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3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b="1"/>
              <a:t>21</a:t>
            </a:fld>
            <a:endParaRPr b="1"/>
          </a:p>
        </p:txBody>
      </p:sp>
      <p:sp>
        <p:nvSpPr>
          <p:cNvPr id="1090" name="Google Shape;1090;p55"/>
          <p:cNvSpPr txBox="1"/>
          <p:nvPr/>
        </p:nvSpPr>
        <p:spPr>
          <a:xfrm>
            <a:off x="0" y="0"/>
            <a:ext cx="12192000" cy="9801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4500">
                <a:solidFill>
                  <a:srgbClr val="526479"/>
                </a:solidFill>
                <a:latin typeface="Libre Franklin"/>
                <a:ea typeface="Libre Franklin"/>
                <a:cs typeface="Libre Franklin"/>
              </a:rPr>
              <a:t>Spreading Knowledge</a:t>
            </a:r>
            <a:endParaRPr lang="en-US" sz="4500" b="0" i="0" u="none" strike="noStrike" cap="none">
              <a:solidFill>
                <a:srgbClr val="526479"/>
              </a:solidFill>
              <a:latin typeface="Libre Franklin"/>
              <a:ea typeface="Libre Franklin"/>
              <a:cs typeface="Libre Franklin"/>
            </a:endParaRPr>
          </a:p>
        </p:txBody>
      </p:sp>
      <p:sp>
        <p:nvSpPr>
          <p:cNvPr id="1092" name="Google Shape;1092;p55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/>
              <a:t>06/16/2023</a:t>
            </a:r>
            <a:endParaRPr b="1"/>
          </a:p>
        </p:txBody>
      </p:sp>
      <p:sp>
        <p:nvSpPr>
          <p:cNvPr id="3" name="Google Shape;365;g1e7c3e2d5c8_1_410">
            <a:extLst>
              <a:ext uri="{FF2B5EF4-FFF2-40B4-BE49-F238E27FC236}">
                <a16:creationId xmlns:a16="http://schemas.microsoft.com/office/drawing/2014/main" id="{9015A602-DDE5-4F1C-642E-D344FC064E31}"/>
              </a:ext>
            </a:extLst>
          </p:cNvPr>
          <p:cNvSpPr txBox="1"/>
          <p:nvPr/>
        </p:nvSpPr>
        <p:spPr>
          <a:xfrm>
            <a:off x="287400" y="6503700"/>
            <a:ext cx="2875800" cy="36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52452C2-95ED-4DC1-2681-F38977E900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911" y="1940173"/>
            <a:ext cx="11744325" cy="3511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6109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55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3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b="1"/>
              <a:t>22</a:t>
            </a:fld>
            <a:endParaRPr b="1"/>
          </a:p>
        </p:txBody>
      </p:sp>
      <p:sp>
        <p:nvSpPr>
          <p:cNvPr id="1090" name="Google Shape;1090;p55"/>
          <p:cNvSpPr txBox="1"/>
          <p:nvPr/>
        </p:nvSpPr>
        <p:spPr>
          <a:xfrm>
            <a:off x="0" y="0"/>
            <a:ext cx="12192000" cy="9801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4500">
                <a:solidFill>
                  <a:srgbClr val="526479"/>
                </a:solidFill>
                <a:latin typeface="Libre Franklin"/>
                <a:ea typeface="Libre Franklin"/>
                <a:cs typeface="Libre Franklin"/>
              </a:rPr>
              <a:t>Spreading Knowledge</a:t>
            </a:r>
            <a:endParaRPr lang="en-US"/>
          </a:p>
        </p:txBody>
      </p:sp>
      <p:sp>
        <p:nvSpPr>
          <p:cNvPr id="1092" name="Google Shape;1092;p55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/>
              <a:t>06/16/2023</a:t>
            </a:r>
            <a:endParaRPr b="1"/>
          </a:p>
        </p:txBody>
      </p:sp>
      <p:sp>
        <p:nvSpPr>
          <p:cNvPr id="3" name="Google Shape;365;g1e7c3e2d5c8_1_410">
            <a:extLst>
              <a:ext uri="{FF2B5EF4-FFF2-40B4-BE49-F238E27FC236}">
                <a16:creationId xmlns:a16="http://schemas.microsoft.com/office/drawing/2014/main" id="{9015A602-DDE5-4F1C-642E-D344FC064E31}"/>
              </a:ext>
            </a:extLst>
          </p:cNvPr>
          <p:cNvSpPr txBox="1"/>
          <p:nvPr/>
        </p:nvSpPr>
        <p:spPr>
          <a:xfrm>
            <a:off x="287400" y="6503700"/>
            <a:ext cx="2875800" cy="36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2" name="Picture 1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F04C7393-FDFD-361B-A468-FC7A3CB5C8E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6396" b="280"/>
          <a:stretch/>
        </p:blipFill>
        <p:spPr>
          <a:xfrm>
            <a:off x="271406" y="1446536"/>
            <a:ext cx="3544244" cy="2514604"/>
          </a:xfrm>
          <a:prstGeom prst="rect">
            <a:avLst/>
          </a:prstGeom>
        </p:spPr>
      </p:pic>
      <p:pic>
        <p:nvPicPr>
          <p:cNvPr id="5" name="Picture 4" descr="A group of people with headsets&#10;&#10;Description automatically generated">
            <a:extLst>
              <a:ext uri="{FF2B5EF4-FFF2-40B4-BE49-F238E27FC236}">
                <a16:creationId xmlns:a16="http://schemas.microsoft.com/office/drawing/2014/main" id="{4673A3F0-F044-D8D5-A405-B5B04106D4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0348" y="3798236"/>
            <a:ext cx="2955620" cy="1308828"/>
          </a:xfrm>
          <a:prstGeom prst="rect">
            <a:avLst/>
          </a:prstGeom>
        </p:spPr>
      </p:pic>
      <p:pic>
        <p:nvPicPr>
          <p:cNvPr id="4" name="Picture 3" descr="A group of people on a computer screen&#10;&#10;Description automatically generated">
            <a:extLst>
              <a:ext uri="{FF2B5EF4-FFF2-40B4-BE49-F238E27FC236}">
                <a16:creationId xmlns:a16="http://schemas.microsoft.com/office/drawing/2014/main" id="{7AD04A1A-0DFE-C158-0D18-4F22D33F5E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919" y="4903654"/>
            <a:ext cx="2004382" cy="1442981"/>
          </a:xfrm>
          <a:prstGeom prst="rect">
            <a:avLst/>
          </a:prstGeom>
        </p:spPr>
      </p:pic>
      <p:sp>
        <p:nvSpPr>
          <p:cNvPr id="8" name="Google Shape;386;g1e7c3e2d5c8_1_447">
            <a:extLst>
              <a:ext uri="{FF2B5EF4-FFF2-40B4-BE49-F238E27FC236}">
                <a16:creationId xmlns:a16="http://schemas.microsoft.com/office/drawing/2014/main" id="{8DFBBF6D-1AB9-B569-3B43-722AEE87CC34}"/>
              </a:ext>
            </a:extLst>
          </p:cNvPr>
          <p:cNvSpPr txBox="1"/>
          <p:nvPr/>
        </p:nvSpPr>
        <p:spPr>
          <a:xfrm>
            <a:off x="4406746" y="1667744"/>
            <a:ext cx="7620001" cy="16077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3200">
                <a:solidFill>
                  <a:srgbClr val="526479"/>
                </a:solidFill>
                <a:latin typeface="Libre Franklin"/>
              </a:rPr>
              <a:t>Organization of webinars to showcase knowledge shared in the GKH</a:t>
            </a:r>
          </a:p>
        </p:txBody>
      </p:sp>
      <p:sp>
        <p:nvSpPr>
          <p:cNvPr id="9" name="Google Shape;386;g1e7c3e2d5c8_1_447">
            <a:extLst>
              <a:ext uri="{FF2B5EF4-FFF2-40B4-BE49-F238E27FC236}">
                <a16:creationId xmlns:a16="http://schemas.microsoft.com/office/drawing/2014/main" id="{8534E8F3-6462-14EA-AE0A-2CE17EFE5C56}"/>
              </a:ext>
            </a:extLst>
          </p:cNvPr>
          <p:cNvSpPr txBox="1"/>
          <p:nvPr/>
        </p:nvSpPr>
        <p:spPr>
          <a:xfrm>
            <a:off x="4406746" y="4008827"/>
            <a:ext cx="7620001" cy="16077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3200">
                <a:solidFill>
                  <a:srgbClr val="526479"/>
                </a:solidFill>
                <a:latin typeface="Libre Franklin"/>
              </a:rPr>
              <a:t>Highly involvement of the Knowledge Providers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5631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55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3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b="1"/>
              <a:t>23</a:t>
            </a:fld>
            <a:endParaRPr b="1"/>
          </a:p>
        </p:txBody>
      </p:sp>
      <p:sp>
        <p:nvSpPr>
          <p:cNvPr id="1092" name="Google Shape;1092;p55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/>
              <a:t>06/16/2023</a:t>
            </a:r>
            <a:endParaRPr b="1"/>
          </a:p>
        </p:txBody>
      </p:sp>
      <p:sp>
        <p:nvSpPr>
          <p:cNvPr id="3" name="Google Shape;365;g1e7c3e2d5c8_1_410">
            <a:extLst>
              <a:ext uri="{FF2B5EF4-FFF2-40B4-BE49-F238E27FC236}">
                <a16:creationId xmlns:a16="http://schemas.microsoft.com/office/drawing/2014/main" id="{9015A602-DDE5-4F1C-642E-D344FC064E31}"/>
              </a:ext>
            </a:extLst>
          </p:cNvPr>
          <p:cNvSpPr txBox="1"/>
          <p:nvPr/>
        </p:nvSpPr>
        <p:spPr>
          <a:xfrm>
            <a:off x="287400" y="6503700"/>
            <a:ext cx="2875800" cy="36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2" name="Picture 1" descr="A close-up of a card&#10;&#10;Description automatically generated">
            <a:extLst>
              <a:ext uri="{FF2B5EF4-FFF2-40B4-BE49-F238E27FC236}">
                <a16:creationId xmlns:a16="http://schemas.microsoft.com/office/drawing/2014/main" id="{EE9825D8-85C8-E5BC-9350-6F71FB7D1D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275" y="2342003"/>
            <a:ext cx="11610975" cy="2345445"/>
          </a:xfrm>
          <a:prstGeom prst="rect">
            <a:avLst/>
          </a:prstGeom>
        </p:spPr>
      </p:pic>
      <p:sp>
        <p:nvSpPr>
          <p:cNvPr id="5" name="Google Shape;1090;p55">
            <a:extLst>
              <a:ext uri="{FF2B5EF4-FFF2-40B4-BE49-F238E27FC236}">
                <a16:creationId xmlns:a16="http://schemas.microsoft.com/office/drawing/2014/main" id="{6DF7B4FE-6AF0-C150-BF75-F72B4590E659}"/>
              </a:ext>
            </a:extLst>
          </p:cNvPr>
          <p:cNvSpPr txBox="1"/>
          <p:nvPr/>
        </p:nvSpPr>
        <p:spPr>
          <a:xfrm>
            <a:off x="0" y="0"/>
            <a:ext cx="12192000" cy="9801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4500">
                <a:solidFill>
                  <a:srgbClr val="526479"/>
                </a:solidFill>
                <a:latin typeface="Libre Franklin"/>
                <a:ea typeface="Libre Franklin"/>
                <a:cs typeface="Libre Franklin"/>
              </a:rPr>
              <a:t>Spreading Knowledge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9972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55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3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b="1"/>
              <a:t>24</a:t>
            </a:fld>
            <a:endParaRPr b="1"/>
          </a:p>
        </p:txBody>
      </p:sp>
      <p:sp>
        <p:nvSpPr>
          <p:cNvPr id="1092" name="Google Shape;1092;p55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/>
              <a:t>06/16/2023</a:t>
            </a:r>
            <a:endParaRPr b="1"/>
          </a:p>
        </p:txBody>
      </p:sp>
      <p:sp>
        <p:nvSpPr>
          <p:cNvPr id="3" name="Google Shape;365;g1e7c3e2d5c8_1_410">
            <a:extLst>
              <a:ext uri="{FF2B5EF4-FFF2-40B4-BE49-F238E27FC236}">
                <a16:creationId xmlns:a16="http://schemas.microsoft.com/office/drawing/2014/main" id="{9015A602-DDE5-4F1C-642E-D344FC064E31}"/>
              </a:ext>
            </a:extLst>
          </p:cNvPr>
          <p:cNvSpPr txBox="1"/>
          <p:nvPr/>
        </p:nvSpPr>
        <p:spPr>
          <a:xfrm>
            <a:off x="287400" y="6503700"/>
            <a:ext cx="2875800" cy="36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4" name="Picture 3" descr="Mapa&#10;&#10;Descrição gerada automaticamente">
            <a:extLst>
              <a:ext uri="{FF2B5EF4-FFF2-40B4-BE49-F238E27FC236}">
                <a16:creationId xmlns:a16="http://schemas.microsoft.com/office/drawing/2014/main" id="{5B3C96DF-962C-8578-F2C7-0CDA3FCA62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53859"/>
            <a:ext cx="12192000" cy="4858283"/>
          </a:xfrm>
          <a:prstGeom prst="rect">
            <a:avLst/>
          </a:prstGeom>
        </p:spPr>
      </p:pic>
      <p:sp>
        <p:nvSpPr>
          <p:cNvPr id="7" name="Google Shape;1090;p55">
            <a:extLst>
              <a:ext uri="{FF2B5EF4-FFF2-40B4-BE49-F238E27FC236}">
                <a16:creationId xmlns:a16="http://schemas.microsoft.com/office/drawing/2014/main" id="{3D2A5E47-77BE-78BC-9EE7-CDC8B26CAD66}"/>
              </a:ext>
            </a:extLst>
          </p:cNvPr>
          <p:cNvSpPr txBox="1"/>
          <p:nvPr/>
        </p:nvSpPr>
        <p:spPr>
          <a:xfrm>
            <a:off x="0" y="0"/>
            <a:ext cx="12192000" cy="9801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4500">
                <a:solidFill>
                  <a:srgbClr val="526479"/>
                </a:solidFill>
                <a:latin typeface="Libre Franklin"/>
                <a:ea typeface="Libre Franklin"/>
                <a:cs typeface="Libre Franklin"/>
              </a:rPr>
              <a:t>Spreading Knowledge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5896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55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3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b="1"/>
              <a:t>25</a:t>
            </a:fld>
            <a:endParaRPr b="1"/>
          </a:p>
        </p:txBody>
      </p:sp>
      <p:sp>
        <p:nvSpPr>
          <p:cNvPr id="1092" name="Google Shape;1092;p55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/>
              <a:t>06/16/2023</a:t>
            </a:r>
            <a:endParaRPr b="1"/>
          </a:p>
        </p:txBody>
      </p:sp>
      <p:sp>
        <p:nvSpPr>
          <p:cNvPr id="3" name="Google Shape;365;g1e7c3e2d5c8_1_410">
            <a:extLst>
              <a:ext uri="{FF2B5EF4-FFF2-40B4-BE49-F238E27FC236}">
                <a16:creationId xmlns:a16="http://schemas.microsoft.com/office/drawing/2014/main" id="{9015A602-DDE5-4F1C-642E-D344FC064E31}"/>
              </a:ext>
            </a:extLst>
          </p:cNvPr>
          <p:cNvSpPr txBox="1"/>
          <p:nvPr/>
        </p:nvSpPr>
        <p:spPr>
          <a:xfrm>
            <a:off x="287400" y="6503700"/>
            <a:ext cx="2875800" cy="36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7" name="Google Shape;1090;p55">
            <a:extLst>
              <a:ext uri="{FF2B5EF4-FFF2-40B4-BE49-F238E27FC236}">
                <a16:creationId xmlns:a16="http://schemas.microsoft.com/office/drawing/2014/main" id="{3D2A5E47-77BE-78BC-9EE7-CDC8B26CAD66}"/>
              </a:ext>
            </a:extLst>
          </p:cNvPr>
          <p:cNvSpPr txBox="1"/>
          <p:nvPr/>
        </p:nvSpPr>
        <p:spPr>
          <a:xfrm>
            <a:off x="0" y="0"/>
            <a:ext cx="12192000" cy="9801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4500">
                <a:solidFill>
                  <a:srgbClr val="526479"/>
                </a:solidFill>
                <a:latin typeface="Libre Franklin"/>
                <a:ea typeface="Libre Franklin"/>
                <a:cs typeface="Libre Franklin"/>
              </a:rPr>
              <a:t>Spreading Knowledge</a:t>
            </a:r>
            <a:endParaRPr lang="en-US"/>
          </a:p>
        </p:txBody>
      </p:sp>
      <p:pic>
        <p:nvPicPr>
          <p:cNvPr id="2" name="Picture 1" descr="Logotipo&#10;&#10;Descrição gerada automaticamente">
            <a:extLst>
              <a:ext uri="{FF2B5EF4-FFF2-40B4-BE49-F238E27FC236}">
                <a16:creationId xmlns:a16="http://schemas.microsoft.com/office/drawing/2014/main" id="{53DAD930-C695-E23B-8273-FDB1806A2F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345" y="1787728"/>
            <a:ext cx="10475311" cy="4158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2005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g1e7c3e2d5c8_1_67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/>
              <a:t>06/16/2023</a:t>
            </a:r>
            <a:endParaRPr b="1"/>
          </a:p>
        </p:txBody>
      </p:sp>
      <p:sp>
        <p:nvSpPr>
          <p:cNvPr id="3" name="Google Shape;697;g1e7c3e2d5c8_1_67">
            <a:extLst>
              <a:ext uri="{FF2B5EF4-FFF2-40B4-BE49-F238E27FC236}">
                <a16:creationId xmlns:a16="http://schemas.microsoft.com/office/drawing/2014/main" id="{88901646-6CFC-1E5D-30CE-BF8C1B905D7B}"/>
              </a:ext>
            </a:extLst>
          </p:cNvPr>
          <p:cNvSpPr txBox="1"/>
          <p:nvPr/>
        </p:nvSpPr>
        <p:spPr>
          <a:xfrm>
            <a:off x="1213953" y="2420409"/>
            <a:ext cx="9764100" cy="20172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4900" b="1">
                <a:solidFill>
                  <a:srgbClr val="526479"/>
                </a:solidFill>
                <a:sym typeface="Libre Franklin"/>
              </a:rPr>
              <a:t>Questions</a:t>
            </a:r>
            <a:endParaRPr lang="pt-BR"/>
          </a:p>
        </p:txBody>
      </p:sp>
      <p:sp>
        <p:nvSpPr>
          <p:cNvPr id="4" name="Google Shape;365;g1e7c3e2d5c8_1_410">
            <a:extLst>
              <a:ext uri="{FF2B5EF4-FFF2-40B4-BE49-F238E27FC236}">
                <a16:creationId xmlns:a16="http://schemas.microsoft.com/office/drawing/2014/main" id="{AEBADB9E-B3F6-3960-E3D4-0A7CEC568C70}"/>
              </a:ext>
            </a:extLst>
          </p:cNvPr>
          <p:cNvSpPr txBox="1"/>
          <p:nvPr/>
        </p:nvSpPr>
        <p:spPr>
          <a:xfrm>
            <a:off x="287400" y="6503700"/>
            <a:ext cx="2875800" cy="36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sz="1200" b="1" err="1">
                <a:latin typeface="Libre Franklin"/>
                <a:ea typeface="Libre Franklin"/>
                <a:cs typeface="Libre Franklin"/>
                <a:sym typeface="Libre Franklin"/>
              </a:rPr>
              <a:t>EuroGEO</a:t>
            </a: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 Workshop 2024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7" name="Google Shape;342;p1">
            <a:extLst>
              <a:ext uri="{FF2B5EF4-FFF2-40B4-BE49-F238E27FC236}">
                <a16:creationId xmlns:a16="http://schemas.microsoft.com/office/drawing/2014/main" id="{FF2F75C5-3F7E-DD5B-7436-FF7D8A7B814B}"/>
              </a:ext>
            </a:extLst>
          </p:cNvPr>
          <p:cNvSpPr txBox="1"/>
          <p:nvPr/>
        </p:nvSpPr>
        <p:spPr>
          <a:xfrm>
            <a:off x="2560351" y="6508217"/>
            <a:ext cx="5629701" cy="358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GEO Knowledge Hub</a:t>
            </a: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 to preserve and share EO Applications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  <p:extLst>
      <p:ext uri="{BB962C8B-B14F-4D97-AF65-F5344CB8AC3E}">
        <p14:creationId xmlns:p14="http://schemas.microsoft.com/office/powerpoint/2010/main" val="1404557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g1e7c3e2d5c8_1_67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/>
              <a:t>06/16/2023</a:t>
            </a:r>
            <a:endParaRPr b="1"/>
          </a:p>
        </p:txBody>
      </p:sp>
      <p:sp>
        <p:nvSpPr>
          <p:cNvPr id="3" name="Google Shape;697;g1e7c3e2d5c8_1_67">
            <a:extLst>
              <a:ext uri="{FF2B5EF4-FFF2-40B4-BE49-F238E27FC236}">
                <a16:creationId xmlns:a16="http://schemas.microsoft.com/office/drawing/2014/main" id="{88901646-6CFC-1E5D-30CE-BF8C1B905D7B}"/>
              </a:ext>
            </a:extLst>
          </p:cNvPr>
          <p:cNvSpPr txBox="1"/>
          <p:nvPr/>
        </p:nvSpPr>
        <p:spPr>
          <a:xfrm>
            <a:off x="1213953" y="2420409"/>
            <a:ext cx="9764100" cy="20172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4900" b="1">
                <a:solidFill>
                  <a:srgbClr val="526479"/>
                </a:solidFill>
                <a:ea typeface="Libre Franklin"/>
                <a:sym typeface="Libre Franklin"/>
              </a:rPr>
              <a:t>Hands-on presentation of the GEO Knowledge Hub</a:t>
            </a:r>
            <a:endParaRPr lang="en-US" b="1"/>
          </a:p>
        </p:txBody>
      </p:sp>
      <p:sp>
        <p:nvSpPr>
          <p:cNvPr id="4" name="Google Shape;365;g1e7c3e2d5c8_1_410">
            <a:extLst>
              <a:ext uri="{FF2B5EF4-FFF2-40B4-BE49-F238E27FC236}">
                <a16:creationId xmlns:a16="http://schemas.microsoft.com/office/drawing/2014/main" id="{A9A2DBFA-A8D3-9463-A175-CD48EFB28CF7}"/>
              </a:ext>
            </a:extLst>
          </p:cNvPr>
          <p:cNvSpPr txBox="1"/>
          <p:nvPr/>
        </p:nvSpPr>
        <p:spPr>
          <a:xfrm>
            <a:off x="287400" y="6503700"/>
            <a:ext cx="2875800" cy="36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sz="1200" b="1" err="1">
                <a:latin typeface="Libre Franklin"/>
                <a:ea typeface="Libre Franklin"/>
                <a:cs typeface="Libre Franklin"/>
                <a:sym typeface="Libre Franklin"/>
              </a:rPr>
              <a:t>EuroGEO</a:t>
            </a: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 Workshop 2024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7" name="Google Shape;342;p1">
            <a:extLst>
              <a:ext uri="{FF2B5EF4-FFF2-40B4-BE49-F238E27FC236}">
                <a16:creationId xmlns:a16="http://schemas.microsoft.com/office/drawing/2014/main" id="{FFE9EE44-5D8B-24F2-6E6D-C5207AB6D5D9}"/>
              </a:ext>
            </a:extLst>
          </p:cNvPr>
          <p:cNvSpPr txBox="1"/>
          <p:nvPr/>
        </p:nvSpPr>
        <p:spPr>
          <a:xfrm>
            <a:off x="2560351" y="6508217"/>
            <a:ext cx="5629701" cy="358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GEO Knowledge Hub</a:t>
            </a: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 to preserve and share EO Applications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  <p:extLst>
      <p:ext uri="{BB962C8B-B14F-4D97-AF65-F5344CB8AC3E}">
        <p14:creationId xmlns:p14="http://schemas.microsoft.com/office/powerpoint/2010/main" val="18529370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8" name="Google Shape;1248;g1e5ed72bc08_1_547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3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b="1" dirty="0"/>
              <a:t>28</a:t>
            </a:fld>
            <a:endParaRPr b="1"/>
          </a:p>
        </p:txBody>
      </p:sp>
      <p:pic>
        <p:nvPicPr>
          <p:cNvPr id="1249" name="Google Shape;1249;g1e5ed72bc08_1_547" descr="Interface gráfica do usuário, Site&#10;&#10;Descrição gerada automa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3582" y="1227218"/>
            <a:ext cx="7984836" cy="5027017"/>
          </a:xfrm>
          <a:prstGeom prst="rect">
            <a:avLst/>
          </a:prstGeom>
          <a:noFill/>
          <a:ln w="9525" cap="flat" cmpd="sng">
            <a:solidFill>
              <a:srgbClr val="526479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47625" dir="5400000" algn="bl" rotWithShape="0">
              <a:srgbClr val="000000">
                <a:alpha val="49411"/>
              </a:srgbClr>
            </a:outerShdw>
          </a:effectLst>
        </p:spPr>
      </p:pic>
      <p:sp>
        <p:nvSpPr>
          <p:cNvPr id="1250" name="Google Shape;1250;g1e5ed72bc08_1_547"/>
          <p:cNvSpPr txBox="1"/>
          <p:nvPr/>
        </p:nvSpPr>
        <p:spPr>
          <a:xfrm>
            <a:off x="2098648" y="470334"/>
            <a:ext cx="7990691" cy="654173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lnSpc>
                <a:spcPct val="89000"/>
              </a:lnSpc>
            </a:pPr>
            <a:r>
              <a:rPr lang="en-US" sz="3600" u="sng">
                <a:solidFill>
                  <a:srgbClr val="526479"/>
                </a:solidFill>
                <a:latin typeface="Libre Franklin"/>
                <a:sym typeface="Libre Franklin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Workshop instance</a:t>
            </a:r>
            <a:endParaRPr lang="pt-BR">
              <a:solidFill>
                <a:srgbClr val="526479"/>
              </a:solidFill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1251" name="Google Shape;1251;g1e5ed72bc08_1_547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/>
              <a:t>06/16/2023</a:t>
            </a:r>
            <a:endParaRPr b="1"/>
          </a:p>
        </p:txBody>
      </p:sp>
      <p:sp>
        <p:nvSpPr>
          <p:cNvPr id="3" name="Google Shape;409;g25040220248_0_211">
            <a:extLst>
              <a:ext uri="{FF2B5EF4-FFF2-40B4-BE49-F238E27FC236}">
                <a16:creationId xmlns:a16="http://schemas.microsoft.com/office/drawing/2014/main" id="{424B1201-10CA-45AB-0EA6-C093E6567A1E}"/>
              </a:ext>
            </a:extLst>
          </p:cNvPr>
          <p:cNvSpPr txBox="1"/>
          <p:nvPr/>
        </p:nvSpPr>
        <p:spPr>
          <a:xfrm>
            <a:off x="1219453" y="4567861"/>
            <a:ext cx="9763953" cy="1832398"/>
          </a:xfrm>
          <a:prstGeom prst="rect">
            <a:avLst/>
          </a:prstGeom>
          <a:solidFill>
            <a:srgbClr val="F3F3F3"/>
          </a:solidFill>
          <a:ln>
            <a:solidFill>
              <a:srgbClr val="526479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SzPts val="12000"/>
            </a:pPr>
            <a:r>
              <a:rPr lang="en-US" sz="5400" b="1">
                <a:solidFill>
                  <a:srgbClr val="526479"/>
                </a:solidFill>
                <a:latin typeface="Libre Franklin"/>
                <a:ea typeface="Libre Franklin"/>
                <a:cs typeface="Libre Franklin"/>
              </a:rPr>
              <a:t>Practical demonstration</a:t>
            </a:r>
            <a:endParaRPr lang="en-US" sz="5400" b="1" i="0" u="none" strike="noStrike" cap="none">
              <a:solidFill>
                <a:srgbClr val="526479"/>
              </a:solidFill>
              <a:latin typeface="Libre Franklin"/>
              <a:ea typeface="Libre Franklin"/>
              <a:cs typeface="Libre Franklin"/>
            </a:endParaRPr>
          </a:p>
        </p:txBody>
      </p:sp>
      <p:sp>
        <p:nvSpPr>
          <p:cNvPr id="5" name="Google Shape;365;g1e7c3e2d5c8_1_410">
            <a:extLst>
              <a:ext uri="{FF2B5EF4-FFF2-40B4-BE49-F238E27FC236}">
                <a16:creationId xmlns:a16="http://schemas.microsoft.com/office/drawing/2014/main" id="{F901CE5F-BA32-073E-BCEC-7D45B39C772E}"/>
              </a:ext>
            </a:extLst>
          </p:cNvPr>
          <p:cNvSpPr txBox="1"/>
          <p:nvPr/>
        </p:nvSpPr>
        <p:spPr>
          <a:xfrm>
            <a:off x="287400" y="6503700"/>
            <a:ext cx="2875800" cy="36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sz="1200" b="1" err="1">
                <a:latin typeface="Libre Franklin"/>
                <a:ea typeface="Libre Franklin"/>
                <a:cs typeface="Libre Franklin"/>
                <a:sym typeface="Libre Franklin"/>
              </a:rPr>
              <a:t>EuroGEO</a:t>
            </a: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 Workshop 2024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7" name="Google Shape;342;p1">
            <a:extLst>
              <a:ext uri="{FF2B5EF4-FFF2-40B4-BE49-F238E27FC236}">
                <a16:creationId xmlns:a16="http://schemas.microsoft.com/office/drawing/2014/main" id="{275D7167-AA1E-5E5B-CE0F-5C297B081E93}"/>
              </a:ext>
            </a:extLst>
          </p:cNvPr>
          <p:cNvSpPr txBox="1"/>
          <p:nvPr/>
        </p:nvSpPr>
        <p:spPr>
          <a:xfrm>
            <a:off x="2560351" y="6508217"/>
            <a:ext cx="5629701" cy="358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GEO Knowledge Hub</a:t>
            </a: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 to preserve and share EO Applications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  <p:extLst>
      <p:ext uri="{BB962C8B-B14F-4D97-AF65-F5344CB8AC3E}">
        <p14:creationId xmlns:p14="http://schemas.microsoft.com/office/powerpoint/2010/main" val="8644464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55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3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b="1"/>
              <a:t>29</a:t>
            </a:fld>
            <a:endParaRPr b="1"/>
          </a:p>
        </p:txBody>
      </p:sp>
      <p:sp>
        <p:nvSpPr>
          <p:cNvPr id="1090" name="Google Shape;1090;p55"/>
          <p:cNvSpPr txBox="1"/>
          <p:nvPr/>
        </p:nvSpPr>
        <p:spPr>
          <a:xfrm>
            <a:off x="0" y="0"/>
            <a:ext cx="12192000" cy="9801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4500">
                <a:solidFill>
                  <a:srgbClr val="526479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Creating Knowledge Packages</a:t>
            </a:r>
            <a:endParaRPr lang="en-US" sz="4500" b="0" i="0" u="none" strike="noStrike" cap="none">
              <a:solidFill>
                <a:srgbClr val="526479"/>
              </a:solidFill>
              <a:latin typeface="Libre Franklin"/>
              <a:ea typeface="Libre Franklin"/>
              <a:cs typeface="Libre Franklin"/>
            </a:endParaRPr>
          </a:p>
        </p:txBody>
      </p:sp>
      <p:sp>
        <p:nvSpPr>
          <p:cNvPr id="1092" name="Google Shape;1092;p55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/>
              <a:t>06/16/2023</a:t>
            </a:r>
            <a:endParaRPr b="1"/>
          </a:p>
        </p:txBody>
      </p:sp>
      <p:sp>
        <p:nvSpPr>
          <p:cNvPr id="3" name="Google Shape;365;g1e7c3e2d5c8_1_410">
            <a:extLst>
              <a:ext uri="{FF2B5EF4-FFF2-40B4-BE49-F238E27FC236}">
                <a16:creationId xmlns:a16="http://schemas.microsoft.com/office/drawing/2014/main" id="{9015A602-DDE5-4F1C-642E-D344FC064E31}"/>
              </a:ext>
            </a:extLst>
          </p:cNvPr>
          <p:cNvSpPr txBox="1"/>
          <p:nvPr/>
        </p:nvSpPr>
        <p:spPr>
          <a:xfrm>
            <a:off x="287400" y="6503700"/>
            <a:ext cx="2875800" cy="36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with a beard and glasses&#10;&#10;Description automatically generated">
            <a:extLst>
              <a:ext uri="{FF2B5EF4-FFF2-40B4-BE49-F238E27FC236}">
                <a16:creationId xmlns:a16="http://schemas.microsoft.com/office/drawing/2014/main" id="{347AD0DA-5075-30C3-6CE1-8E069F45D37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00265" y="1430830"/>
            <a:ext cx="2512161" cy="2906110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83" name="Google Shape;183;g1e36d0e7c50_0_38"/>
          <p:cNvSpPr txBox="1">
            <a:spLocks noGrp="1"/>
          </p:cNvSpPr>
          <p:nvPr>
            <p:ph type="title"/>
          </p:nvPr>
        </p:nvSpPr>
        <p:spPr>
          <a:xfrm>
            <a:off x="516000" y="255596"/>
            <a:ext cx="9180000" cy="6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4000">
                <a:solidFill>
                  <a:srgbClr val="526479"/>
                </a:solidFill>
              </a:rPr>
              <a:t>GEO Knowledge Hub team</a:t>
            </a:r>
            <a:endParaRPr sz="4000">
              <a:solidFill>
                <a:srgbClr val="526479"/>
              </a:solidFill>
            </a:endParaRPr>
          </a:p>
        </p:txBody>
      </p:sp>
      <p:sp>
        <p:nvSpPr>
          <p:cNvPr id="184" name="Google Shape;184;g1e36d0e7c50_0_38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3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b="1"/>
              <a:t>3</a:t>
            </a:fld>
            <a:endParaRPr b="1"/>
          </a:p>
        </p:txBody>
      </p:sp>
      <p:sp>
        <p:nvSpPr>
          <p:cNvPr id="185" name="Google Shape;185;g1e36d0e7c50_0_38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06/16/2023</a:t>
            </a:r>
            <a:endParaRPr b="1"/>
          </a:p>
        </p:txBody>
      </p: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20CE3828-C29A-BFEF-9BEF-FC90E48C4F9A}"/>
              </a:ext>
            </a:extLst>
          </p:cNvPr>
          <p:cNvGrpSpPr/>
          <p:nvPr/>
        </p:nvGrpSpPr>
        <p:grpSpPr>
          <a:xfrm>
            <a:off x="495828" y="1432188"/>
            <a:ext cx="2913672" cy="3707211"/>
            <a:chOff x="133961" y="1599430"/>
            <a:chExt cx="2625036" cy="3337757"/>
          </a:xfrm>
        </p:grpSpPr>
        <p:pic>
          <p:nvPicPr>
            <p:cNvPr id="4" name="Google Shape;154;p2" descr="Mulher de óculos sorrindo&#10;&#10;Descrição gerada automaticamente">
              <a:extLst>
                <a:ext uri="{FF2B5EF4-FFF2-40B4-BE49-F238E27FC236}">
                  <a16:creationId xmlns:a16="http://schemas.microsoft.com/office/drawing/2014/main" id="{F48ECB79-29A6-EF2F-DB75-2FF425E5067C}"/>
                </a:ext>
              </a:extLst>
            </p:cNvPr>
            <p:cNvPicPr/>
            <p:nvPr/>
          </p:nvPicPr>
          <p:blipFill>
            <a:blip r:embed="rId4">
              <a:alphaModFix/>
            </a:blip>
            <a:srcRect/>
            <a:stretch/>
          </p:blipFill>
          <p:spPr bwMode="auto">
            <a:xfrm>
              <a:off x="409574" y="1599430"/>
              <a:ext cx="2076450" cy="2600325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</p:spPr>
        </p:pic>
        <p:sp>
          <p:nvSpPr>
            <p:cNvPr id="6" name="Google Shape;155;p2">
              <a:extLst>
                <a:ext uri="{FF2B5EF4-FFF2-40B4-BE49-F238E27FC236}">
                  <a16:creationId xmlns:a16="http://schemas.microsoft.com/office/drawing/2014/main" id="{0EE6CBC5-42D1-C41D-8C83-711B3CAFA127}"/>
                </a:ext>
              </a:extLst>
            </p:cNvPr>
            <p:cNvSpPr txBox="1"/>
            <p:nvPr/>
          </p:nvSpPr>
          <p:spPr bwMode="auto">
            <a:xfrm>
              <a:off x="133961" y="4427109"/>
              <a:ext cx="2625036" cy="51007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1pPr>
              <a:lvl2pPr marR="0" lvl="1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2pPr>
              <a:lvl3pPr marR="0" lvl="2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3pPr>
              <a:lvl4pPr marR="0" lvl="3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4pPr>
              <a:lvl5pPr marR="0" lvl="4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5pPr>
              <a:lvl6pPr marR="0" lvl="5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6pPr>
              <a:lvl7pPr marR="0" lvl="6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7pPr>
              <a:lvl8pPr marR="0" lvl="7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8pPr>
              <a:lvl9pPr marR="0" lvl="8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9pPr>
            </a:lstStyle>
            <a:p>
              <a:pPr algn="ctr">
                <a:lnSpc>
                  <a:spcPct val="89000"/>
                </a:lnSpc>
                <a:buClr>
                  <a:srgbClr val="2E4729"/>
                </a:buClr>
                <a:buSzPts val="4400"/>
                <a:buFont typeface="Arial"/>
                <a:buNone/>
                <a:defRPr/>
              </a:pPr>
              <a:r>
                <a:rPr lang="en-US" sz="2400" b="1">
                  <a:solidFill>
                    <a:srgbClr val="526479"/>
                  </a:solidFill>
                  <a:latin typeface="Libre Franklin"/>
                </a:rPr>
                <a:t>Paola de Salvo</a:t>
              </a:r>
              <a:endParaRPr lang="pt-BR" sz="2400" b="1">
                <a:solidFill>
                  <a:srgbClr val="526479"/>
                </a:solidFill>
                <a:latin typeface="Libre Franklin"/>
              </a:endParaRPr>
            </a:p>
          </p:txBody>
        </p:sp>
      </p:grpSp>
      <p:sp>
        <p:nvSpPr>
          <p:cNvPr id="9" name="Google Shape;161;p2">
            <a:extLst>
              <a:ext uri="{FF2B5EF4-FFF2-40B4-BE49-F238E27FC236}">
                <a16:creationId xmlns:a16="http://schemas.microsoft.com/office/drawing/2014/main" id="{8D4A57C5-C320-E277-EA11-85B4385E6230}"/>
              </a:ext>
            </a:extLst>
          </p:cNvPr>
          <p:cNvSpPr txBox="1"/>
          <p:nvPr/>
        </p:nvSpPr>
        <p:spPr bwMode="auto">
          <a:xfrm>
            <a:off x="8798735" y="4581877"/>
            <a:ext cx="2913672" cy="557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9pPr>
          </a:lstStyle>
          <a:p>
            <a:pPr marL="0" lvl="0" indent="0" algn="ctr">
              <a:lnSpc>
                <a:spcPct val="89000"/>
              </a:lnSpc>
              <a:buClr>
                <a:srgbClr val="2E4729"/>
              </a:buClr>
              <a:buSzPts val="4400"/>
              <a:defRPr/>
            </a:pPr>
            <a:r>
              <a:rPr lang="en-US" sz="2400" b="1">
                <a:solidFill>
                  <a:srgbClr val="526479"/>
                </a:solidFill>
                <a:latin typeface="Libre Franklin"/>
                <a:sym typeface="Libre Franklin"/>
              </a:rPr>
              <a:t>Felipe Carlos</a:t>
            </a:r>
            <a:endParaRPr lang="pt-BR" sz="2400" b="1">
              <a:solidFill>
                <a:srgbClr val="2E4729"/>
              </a:solidFill>
              <a:latin typeface="Libre Franklin"/>
            </a:endParaRPr>
          </a:p>
        </p:txBody>
      </p:sp>
      <p:grpSp>
        <p:nvGrpSpPr>
          <p:cNvPr id="18" name="Agrupar 17">
            <a:extLst>
              <a:ext uri="{FF2B5EF4-FFF2-40B4-BE49-F238E27FC236}">
                <a16:creationId xmlns:a16="http://schemas.microsoft.com/office/drawing/2014/main" id="{E839A004-36EF-5925-50E2-4D5689FE158A}"/>
              </a:ext>
            </a:extLst>
          </p:cNvPr>
          <p:cNvGrpSpPr/>
          <p:nvPr/>
        </p:nvGrpSpPr>
        <p:grpSpPr>
          <a:xfrm>
            <a:off x="4301651" y="1204149"/>
            <a:ext cx="3501538" cy="3935250"/>
            <a:chOff x="5740875" y="1475300"/>
            <a:chExt cx="3224448" cy="3623523"/>
          </a:xfrm>
        </p:grpSpPr>
        <p:sp>
          <p:nvSpPr>
            <p:cNvPr id="12" name="Google Shape;163;p2">
              <a:extLst>
                <a:ext uri="{FF2B5EF4-FFF2-40B4-BE49-F238E27FC236}">
                  <a16:creationId xmlns:a16="http://schemas.microsoft.com/office/drawing/2014/main" id="{E6BA2421-4F55-1B4B-93E1-B6816A1BE18A}"/>
                </a:ext>
              </a:extLst>
            </p:cNvPr>
            <p:cNvSpPr txBox="1"/>
            <p:nvPr/>
          </p:nvSpPr>
          <p:spPr bwMode="auto">
            <a:xfrm>
              <a:off x="6163093" y="4277096"/>
              <a:ext cx="2625000" cy="82172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1pPr>
              <a:lvl2pPr marR="0" lvl="1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2pPr>
              <a:lvl3pPr marR="0" lvl="2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3pPr>
              <a:lvl4pPr marR="0" lvl="3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4pPr>
              <a:lvl5pPr marR="0" lvl="4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5pPr>
              <a:lvl6pPr marR="0" lvl="5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6pPr>
              <a:lvl7pPr marR="0" lvl="6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7pPr>
              <a:lvl8pPr marR="0" lvl="7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8pPr>
              <a:lvl9pPr marR="0" lvl="8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9pPr>
            </a:lstStyle>
            <a:p>
              <a:pPr algn="ctr">
                <a:lnSpc>
                  <a:spcPct val="89000"/>
                </a:lnSpc>
                <a:buClr>
                  <a:srgbClr val="2E4729"/>
                </a:buClr>
                <a:buSzPts val="4400"/>
                <a:buFont typeface="Arial"/>
                <a:buNone/>
                <a:defRPr/>
              </a:pPr>
              <a:r>
                <a:rPr lang="en-US" sz="2400" b="1">
                  <a:solidFill>
                    <a:srgbClr val="526479"/>
                  </a:solidFill>
                  <a:latin typeface="Libre Franklin"/>
                </a:rPr>
                <a:t>Kalamkas </a:t>
              </a:r>
              <a:r>
                <a:rPr lang="en-US" sz="2400" b="1" err="1">
                  <a:solidFill>
                    <a:srgbClr val="526479"/>
                  </a:solidFill>
                  <a:latin typeface="Libre Franklin"/>
                </a:rPr>
                <a:t>Yessimkhanova</a:t>
              </a:r>
              <a:endParaRPr lang="pt-BR" sz="2400" b="1" err="1">
                <a:solidFill>
                  <a:srgbClr val="526479"/>
                </a:solidFill>
                <a:latin typeface="Libre Franklin"/>
              </a:endParaRPr>
            </a:p>
          </p:txBody>
        </p:sp>
        <p:pic>
          <p:nvPicPr>
            <p:cNvPr id="13" name="Google Shape;164;p2">
              <a:extLst>
                <a:ext uri="{FF2B5EF4-FFF2-40B4-BE49-F238E27FC236}">
                  <a16:creationId xmlns:a16="http://schemas.microsoft.com/office/drawing/2014/main" id="{2F7D8FC7-1A9E-5789-D4D4-CE46A168954B}"/>
                </a:ext>
              </a:extLst>
            </p:cNvPr>
            <p:cNvPicPr/>
            <p:nvPr/>
          </p:nvPicPr>
          <p:blipFill>
            <a:blip r:embed="rId5">
              <a:alphaModFix/>
            </a:blip>
            <a:srcRect b="17450"/>
            <a:stretch/>
          </p:blipFill>
          <p:spPr bwMode="auto">
            <a:xfrm>
              <a:off x="5740875" y="1475300"/>
              <a:ext cx="3224448" cy="26616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" name="Google Shape;429;g1e7c3e2d5c8_1_511">
            <a:extLst>
              <a:ext uri="{FF2B5EF4-FFF2-40B4-BE49-F238E27FC236}">
                <a16:creationId xmlns:a16="http://schemas.microsoft.com/office/drawing/2014/main" id="{07D8B9FA-64E1-726D-1CE8-D97FBE021B07}"/>
              </a:ext>
            </a:extLst>
          </p:cNvPr>
          <p:cNvSpPr/>
          <p:nvPr/>
        </p:nvSpPr>
        <p:spPr>
          <a:xfrm>
            <a:off x="193246" y="5479546"/>
            <a:ext cx="11805508" cy="878700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600" b="1">
                <a:solidFill>
                  <a:srgbClr val="526479"/>
                </a:solidFill>
                <a:latin typeface="Libre Franklin"/>
                <a:ea typeface="Libre Franklin"/>
                <a:cs typeface="Libre Franklin"/>
              </a:rPr>
              <a:t>We are not alone!</a:t>
            </a:r>
            <a:r>
              <a:rPr lang="en-US" sz="1600">
                <a:solidFill>
                  <a:srgbClr val="526479"/>
                </a:solidFill>
                <a:latin typeface="Libre Franklin"/>
                <a:ea typeface="Libre Franklin"/>
                <a:cs typeface="Libre Franklin"/>
              </a:rPr>
              <a:t> Our team thanks everyone who worked with us, especially Gilberto Camara, </a:t>
            </a:r>
            <a:r>
              <a:rPr lang="en-US" sz="1600">
                <a:solidFill>
                  <a:srgbClr val="526479"/>
                </a:solidFill>
                <a:ea typeface="Libre Franklin"/>
              </a:rPr>
              <a:t>Douglas Cripe, </a:t>
            </a:r>
            <a:r>
              <a:rPr lang="en-US" sz="1600">
                <a:solidFill>
                  <a:srgbClr val="526479"/>
                </a:solidFill>
                <a:latin typeface="Libre Franklin"/>
                <a:ea typeface="Libre Franklin"/>
              </a:rPr>
              <a:t>Gilberto Queiroz,  Florian </a:t>
            </a:r>
            <a:r>
              <a:rPr lang="en-US" sz="1600" err="1">
                <a:solidFill>
                  <a:srgbClr val="526479"/>
                </a:solidFill>
                <a:latin typeface="Libre Franklin"/>
                <a:ea typeface="Libre Franklin"/>
              </a:rPr>
              <a:t>Franziskakis</a:t>
            </a:r>
            <a:r>
              <a:rPr lang="en-US" sz="1600">
                <a:solidFill>
                  <a:srgbClr val="526479"/>
                </a:solidFill>
                <a:latin typeface="Libre Franklin"/>
                <a:ea typeface="Libre Franklin"/>
              </a:rPr>
              <a:t>, Hendrik </a:t>
            </a:r>
            <a:r>
              <a:rPr lang="en-US" sz="1600" err="1">
                <a:solidFill>
                  <a:srgbClr val="526479"/>
                </a:solidFill>
                <a:latin typeface="Libre Franklin"/>
                <a:ea typeface="Libre Franklin"/>
              </a:rPr>
              <a:t>Baeyens</a:t>
            </a:r>
            <a:r>
              <a:rPr lang="en-US" sz="1600">
                <a:solidFill>
                  <a:srgbClr val="526479"/>
                </a:solidFill>
                <a:latin typeface="Libre Franklin"/>
                <a:ea typeface="Libre Franklin"/>
              </a:rPr>
              <a:t>, and the </a:t>
            </a:r>
            <a:r>
              <a:rPr lang="en-US" sz="1600" err="1">
                <a:solidFill>
                  <a:srgbClr val="526479"/>
                </a:solidFill>
                <a:latin typeface="Libre Franklin"/>
                <a:ea typeface="Libre Franklin"/>
              </a:rPr>
              <a:t>InvenioRDM</a:t>
            </a:r>
            <a:r>
              <a:rPr lang="en-US" sz="1600">
                <a:solidFill>
                  <a:srgbClr val="526479"/>
                </a:solidFill>
                <a:latin typeface="Libre Franklin"/>
                <a:ea typeface="Libre Franklin"/>
              </a:rPr>
              <a:t> community</a:t>
            </a:r>
            <a:endParaRPr lang="en-US" sz="1600" i="0" u="none" strike="noStrike" cap="none">
              <a:solidFill>
                <a:srgbClr val="526479"/>
              </a:solidFill>
              <a:latin typeface="Libre Franklin"/>
              <a:ea typeface="Libre Franklin"/>
              <a:cs typeface="Libre Franklin"/>
            </a:endParaRPr>
          </a:p>
        </p:txBody>
      </p:sp>
      <p:sp>
        <p:nvSpPr>
          <p:cNvPr id="7" name="Google Shape;365;g1e7c3e2d5c8_1_410">
            <a:extLst>
              <a:ext uri="{FF2B5EF4-FFF2-40B4-BE49-F238E27FC236}">
                <a16:creationId xmlns:a16="http://schemas.microsoft.com/office/drawing/2014/main" id="{C6544BDD-852D-FEA9-DECE-40B9FBCE28B5}"/>
              </a:ext>
            </a:extLst>
          </p:cNvPr>
          <p:cNvSpPr txBox="1"/>
          <p:nvPr/>
        </p:nvSpPr>
        <p:spPr>
          <a:xfrm>
            <a:off x="287400" y="6503700"/>
            <a:ext cx="2875800" cy="36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sz="1200" b="1" err="1">
                <a:latin typeface="Libre Franklin"/>
                <a:ea typeface="Libre Franklin"/>
                <a:cs typeface="Libre Franklin"/>
                <a:sym typeface="Libre Franklin"/>
              </a:rPr>
              <a:t>EuroGEO</a:t>
            </a: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 Workshop 2024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4" name="Google Shape;342;p1">
            <a:extLst>
              <a:ext uri="{FF2B5EF4-FFF2-40B4-BE49-F238E27FC236}">
                <a16:creationId xmlns:a16="http://schemas.microsoft.com/office/drawing/2014/main" id="{0BD3DF66-9498-33AA-C938-D3FB5BB0D898}"/>
              </a:ext>
            </a:extLst>
          </p:cNvPr>
          <p:cNvSpPr txBox="1"/>
          <p:nvPr/>
        </p:nvSpPr>
        <p:spPr>
          <a:xfrm>
            <a:off x="2560351" y="6508217"/>
            <a:ext cx="5629701" cy="358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GEO Knowledge Hub</a:t>
            </a: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 to preserve and share EO Applications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  <p:extLst>
      <p:ext uri="{BB962C8B-B14F-4D97-AF65-F5344CB8AC3E}">
        <p14:creationId xmlns:p14="http://schemas.microsoft.com/office/powerpoint/2010/main" val="2315799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55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3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b="1"/>
              <a:t>30</a:t>
            </a:fld>
            <a:endParaRPr b="1"/>
          </a:p>
        </p:txBody>
      </p:sp>
      <p:sp>
        <p:nvSpPr>
          <p:cNvPr id="1090" name="Google Shape;1090;p55"/>
          <p:cNvSpPr txBox="1"/>
          <p:nvPr/>
        </p:nvSpPr>
        <p:spPr>
          <a:xfrm>
            <a:off x="0" y="0"/>
            <a:ext cx="12192000" cy="9801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4500">
                <a:solidFill>
                  <a:srgbClr val="526479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Creating Knowledge Packages</a:t>
            </a:r>
            <a:endParaRPr lang="en-US" sz="4500" b="0" i="0" u="none" strike="noStrike" cap="none">
              <a:solidFill>
                <a:srgbClr val="526479"/>
              </a:solidFill>
              <a:latin typeface="Libre Franklin"/>
              <a:ea typeface="Libre Franklin"/>
              <a:cs typeface="Libre Franklin"/>
            </a:endParaRPr>
          </a:p>
        </p:txBody>
      </p:sp>
      <p:sp>
        <p:nvSpPr>
          <p:cNvPr id="1092" name="Google Shape;1092;p55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/>
              <a:t>06/16/2023</a:t>
            </a:r>
            <a:endParaRPr b="1"/>
          </a:p>
        </p:txBody>
      </p:sp>
      <p:sp>
        <p:nvSpPr>
          <p:cNvPr id="3" name="Google Shape;365;g1e7c3e2d5c8_1_410">
            <a:extLst>
              <a:ext uri="{FF2B5EF4-FFF2-40B4-BE49-F238E27FC236}">
                <a16:creationId xmlns:a16="http://schemas.microsoft.com/office/drawing/2014/main" id="{9015A602-DDE5-4F1C-642E-D344FC064E31}"/>
              </a:ext>
            </a:extLst>
          </p:cNvPr>
          <p:cNvSpPr txBox="1"/>
          <p:nvPr/>
        </p:nvSpPr>
        <p:spPr>
          <a:xfrm>
            <a:off x="287400" y="6503700"/>
            <a:ext cx="2875800" cy="36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2" name="Picture 1" descr="A box in a circle&#10;&#10;Description automatically generated">
            <a:extLst>
              <a:ext uri="{FF2B5EF4-FFF2-40B4-BE49-F238E27FC236}">
                <a16:creationId xmlns:a16="http://schemas.microsoft.com/office/drawing/2014/main" id="{4ABC8C7C-D641-813A-2054-766F65AD8E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110" y="982279"/>
            <a:ext cx="10431517" cy="5872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273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55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3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b="1"/>
              <a:t>31</a:t>
            </a:fld>
            <a:endParaRPr b="1"/>
          </a:p>
        </p:txBody>
      </p:sp>
      <p:sp>
        <p:nvSpPr>
          <p:cNvPr id="1090" name="Google Shape;1090;p55"/>
          <p:cNvSpPr txBox="1"/>
          <p:nvPr/>
        </p:nvSpPr>
        <p:spPr>
          <a:xfrm>
            <a:off x="0" y="0"/>
            <a:ext cx="12192000" cy="9801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4500">
                <a:solidFill>
                  <a:srgbClr val="526479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Creating Knowledge Packages</a:t>
            </a:r>
            <a:endParaRPr lang="en-US" sz="4500" b="0" i="0" u="none" strike="noStrike" cap="none">
              <a:solidFill>
                <a:srgbClr val="526479"/>
              </a:solidFill>
              <a:latin typeface="Libre Franklin"/>
              <a:ea typeface="Libre Franklin"/>
              <a:cs typeface="Libre Franklin"/>
            </a:endParaRPr>
          </a:p>
        </p:txBody>
      </p:sp>
      <p:sp>
        <p:nvSpPr>
          <p:cNvPr id="1092" name="Google Shape;1092;p55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/>
              <a:t>06/16/2023</a:t>
            </a:r>
            <a:endParaRPr b="1"/>
          </a:p>
        </p:txBody>
      </p:sp>
      <p:sp>
        <p:nvSpPr>
          <p:cNvPr id="3" name="Google Shape;365;g1e7c3e2d5c8_1_410">
            <a:extLst>
              <a:ext uri="{FF2B5EF4-FFF2-40B4-BE49-F238E27FC236}">
                <a16:creationId xmlns:a16="http://schemas.microsoft.com/office/drawing/2014/main" id="{9015A602-DDE5-4F1C-642E-D344FC064E31}"/>
              </a:ext>
            </a:extLst>
          </p:cNvPr>
          <p:cNvSpPr txBox="1"/>
          <p:nvPr/>
        </p:nvSpPr>
        <p:spPr>
          <a:xfrm>
            <a:off x="287400" y="6503700"/>
            <a:ext cx="2875800" cy="36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7FF54AA2-CC7F-743C-BDFB-AAA12260D3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066" y="985126"/>
            <a:ext cx="10431517" cy="5872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8890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55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3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b="1"/>
              <a:t>32</a:t>
            </a:fld>
            <a:endParaRPr b="1"/>
          </a:p>
        </p:txBody>
      </p:sp>
      <p:sp>
        <p:nvSpPr>
          <p:cNvPr id="1090" name="Google Shape;1090;p55"/>
          <p:cNvSpPr txBox="1"/>
          <p:nvPr/>
        </p:nvSpPr>
        <p:spPr>
          <a:xfrm>
            <a:off x="0" y="0"/>
            <a:ext cx="12192000" cy="9801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4500">
                <a:solidFill>
                  <a:srgbClr val="526479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Creating Knowledge Packages</a:t>
            </a:r>
            <a:endParaRPr lang="en-US" sz="4500" b="0" i="0" u="none" strike="noStrike" cap="none">
              <a:solidFill>
                <a:srgbClr val="526479"/>
              </a:solidFill>
              <a:latin typeface="Libre Franklin"/>
              <a:ea typeface="Libre Franklin"/>
              <a:cs typeface="Libre Franklin"/>
            </a:endParaRPr>
          </a:p>
        </p:txBody>
      </p:sp>
      <p:sp>
        <p:nvSpPr>
          <p:cNvPr id="1092" name="Google Shape;1092;p55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/>
              <a:t>06/16/2023</a:t>
            </a:r>
            <a:endParaRPr b="1"/>
          </a:p>
        </p:txBody>
      </p:sp>
      <p:sp>
        <p:nvSpPr>
          <p:cNvPr id="3" name="Google Shape;365;g1e7c3e2d5c8_1_410">
            <a:extLst>
              <a:ext uri="{FF2B5EF4-FFF2-40B4-BE49-F238E27FC236}">
                <a16:creationId xmlns:a16="http://schemas.microsoft.com/office/drawing/2014/main" id="{9015A602-DDE5-4F1C-642E-D344FC064E31}"/>
              </a:ext>
            </a:extLst>
          </p:cNvPr>
          <p:cNvSpPr txBox="1"/>
          <p:nvPr/>
        </p:nvSpPr>
        <p:spPr>
          <a:xfrm>
            <a:off x="287400" y="6503700"/>
            <a:ext cx="2875800" cy="36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4A00463B-2F61-CA9D-2F73-2CA313E330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840" y="983374"/>
            <a:ext cx="10422759" cy="5872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5371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55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3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b="1"/>
              <a:t>33</a:t>
            </a:fld>
            <a:endParaRPr b="1"/>
          </a:p>
        </p:txBody>
      </p:sp>
      <p:sp>
        <p:nvSpPr>
          <p:cNvPr id="1090" name="Google Shape;1090;p55"/>
          <p:cNvSpPr txBox="1"/>
          <p:nvPr/>
        </p:nvSpPr>
        <p:spPr>
          <a:xfrm>
            <a:off x="0" y="0"/>
            <a:ext cx="12192000" cy="9801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4500">
                <a:solidFill>
                  <a:srgbClr val="526479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Creating Knowledge Packages</a:t>
            </a:r>
            <a:endParaRPr lang="en-US" sz="4500" b="0" i="0" u="none" strike="noStrike" cap="none">
              <a:solidFill>
                <a:srgbClr val="526479"/>
              </a:solidFill>
              <a:latin typeface="Libre Franklin"/>
              <a:ea typeface="Libre Franklin"/>
              <a:cs typeface="Libre Franklin"/>
            </a:endParaRPr>
          </a:p>
        </p:txBody>
      </p:sp>
      <p:sp>
        <p:nvSpPr>
          <p:cNvPr id="1092" name="Google Shape;1092;p55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/>
              <a:t>06/16/2023</a:t>
            </a:r>
            <a:endParaRPr b="1"/>
          </a:p>
        </p:txBody>
      </p:sp>
      <p:sp>
        <p:nvSpPr>
          <p:cNvPr id="3" name="Google Shape;365;g1e7c3e2d5c8_1_410">
            <a:extLst>
              <a:ext uri="{FF2B5EF4-FFF2-40B4-BE49-F238E27FC236}">
                <a16:creationId xmlns:a16="http://schemas.microsoft.com/office/drawing/2014/main" id="{9015A602-DDE5-4F1C-642E-D344FC064E31}"/>
              </a:ext>
            </a:extLst>
          </p:cNvPr>
          <p:cNvSpPr txBox="1"/>
          <p:nvPr/>
        </p:nvSpPr>
        <p:spPr>
          <a:xfrm>
            <a:off x="287400" y="6503700"/>
            <a:ext cx="2875800" cy="36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7A49D3CE-A06A-A7AC-9841-B720AC636B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716" y="983922"/>
            <a:ext cx="10422758" cy="5872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4861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55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3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b="1"/>
              <a:t>34</a:t>
            </a:fld>
            <a:endParaRPr b="1"/>
          </a:p>
        </p:txBody>
      </p:sp>
      <p:sp>
        <p:nvSpPr>
          <p:cNvPr id="1090" name="Google Shape;1090;p55"/>
          <p:cNvSpPr txBox="1"/>
          <p:nvPr/>
        </p:nvSpPr>
        <p:spPr>
          <a:xfrm>
            <a:off x="0" y="0"/>
            <a:ext cx="12192000" cy="9801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4500">
                <a:solidFill>
                  <a:srgbClr val="526479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Creating Knowledge Packages</a:t>
            </a:r>
            <a:endParaRPr lang="en-US" sz="4500" b="0" i="0" u="none" strike="noStrike" cap="none">
              <a:solidFill>
                <a:srgbClr val="526479"/>
              </a:solidFill>
              <a:latin typeface="Libre Franklin"/>
              <a:ea typeface="Libre Franklin"/>
              <a:cs typeface="Libre Franklin"/>
            </a:endParaRPr>
          </a:p>
        </p:txBody>
      </p:sp>
      <p:sp>
        <p:nvSpPr>
          <p:cNvPr id="1092" name="Google Shape;1092;p55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/>
              <a:t>06/16/2023</a:t>
            </a:r>
            <a:endParaRPr b="1"/>
          </a:p>
        </p:txBody>
      </p:sp>
      <p:sp>
        <p:nvSpPr>
          <p:cNvPr id="3" name="Google Shape;365;g1e7c3e2d5c8_1_410">
            <a:extLst>
              <a:ext uri="{FF2B5EF4-FFF2-40B4-BE49-F238E27FC236}">
                <a16:creationId xmlns:a16="http://schemas.microsoft.com/office/drawing/2014/main" id="{9015A602-DDE5-4F1C-642E-D344FC064E31}"/>
              </a:ext>
            </a:extLst>
          </p:cNvPr>
          <p:cNvSpPr txBox="1"/>
          <p:nvPr/>
        </p:nvSpPr>
        <p:spPr>
          <a:xfrm>
            <a:off x="287400" y="6503700"/>
            <a:ext cx="2875800" cy="36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2" name="Picture 1" descr="A computer screen shot of a box&#10;&#10;Description automatically generated">
            <a:extLst>
              <a:ext uri="{FF2B5EF4-FFF2-40B4-BE49-F238E27FC236}">
                <a16:creationId xmlns:a16="http://schemas.microsoft.com/office/drawing/2014/main" id="{3D340A4D-50C9-0B17-7AF5-3B3AE380F2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993" y="981075"/>
            <a:ext cx="10422758" cy="5872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8289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55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3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b="1"/>
              <a:t>35</a:t>
            </a:fld>
            <a:endParaRPr b="1"/>
          </a:p>
        </p:txBody>
      </p:sp>
      <p:sp>
        <p:nvSpPr>
          <p:cNvPr id="1090" name="Google Shape;1090;p55"/>
          <p:cNvSpPr txBox="1"/>
          <p:nvPr/>
        </p:nvSpPr>
        <p:spPr>
          <a:xfrm>
            <a:off x="0" y="0"/>
            <a:ext cx="12192000" cy="9801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4500">
                <a:solidFill>
                  <a:srgbClr val="526479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Creating Knowledge Packages</a:t>
            </a:r>
            <a:endParaRPr lang="en-US" sz="4500" b="0" i="0" u="none" strike="noStrike" cap="none">
              <a:solidFill>
                <a:srgbClr val="526479"/>
              </a:solidFill>
              <a:latin typeface="Libre Franklin"/>
              <a:ea typeface="Libre Franklin"/>
              <a:cs typeface="Libre Franklin"/>
            </a:endParaRPr>
          </a:p>
        </p:txBody>
      </p:sp>
      <p:sp>
        <p:nvSpPr>
          <p:cNvPr id="1092" name="Google Shape;1092;p55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/>
              <a:t>06/16/2023</a:t>
            </a:r>
            <a:endParaRPr b="1"/>
          </a:p>
        </p:txBody>
      </p:sp>
      <p:sp>
        <p:nvSpPr>
          <p:cNvPr id="3" name="Google Shape;365;g1e7c3e2d5c8_1_410">
            <a:extLst>
              <a:ext uri="{FF2B5EF4-FFF2-40B4-BE49-F238E27FC236}">
                <a16:creationId xmlns:a16="http://schemas.microsoft.com/office/drawing/2014/main" id="{9015A602-DDE5-4F1C-642E-D344FC064E31}"/>
              </a:ext>
            </a:extLst>
          </p:cNvPr>
          <p:cNvSpPr txBox="1"/>
          <p:nvPr/>
        </p:nvSpPr>
        <p:spPr>
          <a:xfrm>
            <a:off x="287400" y="6503700"/>
            <a:ext cx="2875800" cy="36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4" name="Picture 3" descr="A computer screen shot of a box&#10;&#10;Description automatically generated">
            <a:extLst>
              <a:ext uri="{FF2B5EF4-FFF2-40B4-BE49-F238E27FC236}">
                <a16:creationId xmlns:a16="http://schemas.microsoft.com/office/drawing/2014/main" id="{F79262C3-EDAE-E381-EE4B-B3D62E666B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884" y="979760"/>
            <a:ext cx="10415971" cy="5872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4481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" name="Google Shape;1259;p60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3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b="1"/>
              <a:t>36</a:t>
            </a:fld>
            <a:endParaRPr b="1"/>
          </a:p>
        </p:txBody>
      </p:sp>
      <p:sp>
        <p:nvSpPr>
          <p:cNvPr id="1260" name="Google Shape;1260;p60"/>
          <p:cNvSpPr txBox="1"/>
          <p:nvPr/>
        </p:nvSpPr>
        <p:spPr>
          <a:xfrm>
            <a:off x="0" y="0"/>
            <a:ext cx="12192000" cy="9801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4500">
                <a:solidFill>
                  <a:srgbClr val="526479"/>
                </a:solidFill>
              </a:rPr>
              <a:t>Rest API</a:t>
            </a:r>
            <a:endParaRPr lang="en-US" sz="4500" b="0" i="0" u="none" strike="noStrike" cap="none">
              <a:solidFill>
                <a:srgbClr val="526479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1261" name="Google Shape;1261;p60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/>
              <a:t>06/16/2023</a:t>
            </a:r>
            <a:endParaRPr b="1"/>
          </a:p>
        </p:txBody>
      </p:sp>
      <p:sp>
        <p:nvSpPr>
          <p:cNvPr id="4" name="Google Shape;365;g1e7c3e2d5c8_1_410">
            <a:extLst>
              <a:ext uri="{FF2B5EF4-FFF2-40B4-BE49-F238E27FC236}">
                <a16:creationId xmlns:a16="http://schemas.microsoft.com/office/drawing/2014/main" id="{75DDBCED-709D-4ED0-83D8-0FF41DAF6A30}"/>
              </a:ext>
            </a:extLst>
          </p:cNvPr>
          <p:cNvSpPr txBox="1"/>
          <p:nvPr/>
        </p:nvSpPr>
        <p:spPr>
          <a:xfrm>
            <a:off x="287400" y="6503700"/>
            <a:ext cx="2875800" cy="36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sz="1200" b="1" err="1">
                <a:latin typeface="Libre Franklin"/>
                <a:ea typeface="Libre Franklin"/>
                <a:cs typeface="Libre Franklin"/>
                <a:sym typeface="Libre Franklin"/>
              </a:rPr>
              <a:t>EuroGEO</a:t>
            </a: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 Workshop 2024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6" name="Google Shape;342;p1">
            <a:extLst>
              <a:ext uri="{FF2B5EF4-FFF2-40B4-BE49-F238E27FC236}">
                <a16:creationId xmlns:a16="http://schemas.microsoft.com/office/drawing/2014/main" id="{8ADB7F2C-8845-3FB0-5321-02582310FFA7}"/>
              </a:ext>
            </a:extLst>
          </p:cNvPr>
          <p:cNvSpPr txBox="1"/>
          <p:nvPr/>
        </p:nvSpPr>
        <p:spPr>
          <a:xfrm>
            <a:off x="2560351" y="6508217"/>
            <a:ext cx="5629701" cy="358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GEO Knowledge Hub</a:t>
            </a: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 to preserve and share EO Applications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g1e5ed72bc08_1_743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3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b="1"/>
              <a:t>37</a:t>
            </a:fld>
            <a:endParaRPr b="1"/>
          </a:p>
        </p:txBody>
      </p:sp>
      <p:sp>
        <p:nvSpPr>
          <p:cNvPr id="1270" name="Google Shape;1270;g1e5ed72bc08_1_743"/>
          <p:cNvSpPr txBox="1"/>
          <p:nvPr/>
        </p:nvSpPr>
        <p:spPr>
          <a:xfrm>
            <a:off x="0" y="0"/>
            <a:ext cx="12192000" cy="9801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4500">
                <a:solidFill>
                  <a:srgbClr val="526479"/>
                </a:solidFill>
              </a:rPr>
              <a:t>Rest </a:t>
            </a:r>
            <a:r>
              <a:rPr lang="en-US" sz="4500" b="0" i="0" u="none" strike="noStrike" cap="none">
                <a:solidFill>
                  <a:srgbClr val="526479"/>
                </a:solidFill>
                <a:latin typeface="Arial"/>
                <a:ea typeface="Arial"/>
                <a:cs typeface="Arial"/>
                <a:sym typeface="Arial"/>
              </a:rPr>
              <a:t>API</a:t>
            </a:r>
            <a:endParaRPr lang="pt-BR"/>
          </a:p>
        </p:txBody>
      </p:sp>
      <p:sp>
        <p:nvSpPr>
          <p:cNvPr id="1271" name="Google Shape;1271;g1e5ed72bc08_1_743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/>
              <a:t>06/16/2023</a:t>
            </a:r>
            <a:endParaRPr b="1"/>
          </a:p>
        </p:txBody>
      </p:sp>
      <p:pic>
        <p:nvPicPr>
          <p:cNvPr id="1274" name="Google Shape;1274;g1e5ed72bc08_1_7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2648" y="1709928"/>
            <a:ext cx="3666742" cy="4206238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365;g1e7c3e2d5c8_1_410">
            <a:extLst>
              <a:ext uri="{FF2B5EF4-FFF2-40B4-BE49-F238E27FC236}">
                <a16:creationId xmlns:a16="http://schemas.microsoft.com/office/drawing/2014/main" id="{9BF79CDE-4E9D-AAF9-8B96-534AFF735FA8}"/>
              </a:ext>
            </a:extLst>
          </p:cNvPr>
          <p:cNvSpPr txBox="1"/>
          <p:nvPr/>
        </p:nvSpPr>
        <p:spPr>
          <a:xfrm>
            <a:off x="287400" y="6503700"/>
            <a:ext cx="2875800" cy="36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sz="1200" b="1" err="1">
                <a:latin typeface="Libre Franklin"/>
                <a:ea typeface="Libre Franklin"/>
                <a:cs typeface="Libre Franklin"/>
                <a:sym typeface="Libre Franklin"/>
              </a:rPr>
              <a:t>EuroGEO</a:t>
            </a: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 Workshop 2024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6" name="Google Shape;342;p1">
            <a:extLst>
              <a:ext uri="{FF2B5EF4-FFF2-40B4-BE49-F238E27FC236}">
                <a16:creationId xmlns:a16="http://schemas.microsoft.com/office/drawing/2014/main" id="{88C53D5A-33E6-4C35-EAEC-0BF2F3934B76}"/>
              </a:ext>
            </a:extLst>
          </p:cNvPr>
          <p:cNvSpPr txBox="1"/>
          <p:nvPr/>
        </p:nvSpPr>
        <p:spPr>
          <a:xfrm>
            <a:off x="2560351" y="6508217"/>
            <a:ext cx="5629701" cy="358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GEO Knowledge Hub</a:t>
            </a: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 to preserve and share EO Applications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" name="Google Shape;1280;g1e5ed72bc08_1_732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3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b="1"/>
              <a:t>38</a:t>
            </a:fld>
            <a:endParaRPr b="1"/>
          </a:p>
        </p:txBody>
      </p:sp>
      <p:sp>
        <p:nvSpPr>
          <p:cNvPr id="1281" name="Google Shape;1281;g1e5ed72bc08_1_732"/>
          <p:cNvSpPr/>
          <p:nvPr/>
        </p:nvSpPr>
        <p:spPr>
          <a:xfrm>
            <a:off x="5501150" y="1686263"/>
            <a:ext cx="6135300" cy="16665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rgbClr val="526479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526479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Bulk Package Loader</a:t>
            </a:r>
            <a:endParaRPr sz="2800" b="0" i="0" u="none" strike="noStrike" cap="none">
              <a:solidFill>
                <a:srgbClr val="526479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283" name="Google Shape;1283;g1e5ed72bc08_1_732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/>
              <a:t>06/16/2023</a:t>
            </a:r>
            <a:endParaRPr b="1"/>
          </a:p>
        </p:txBody>
      </p:sp>
      <p:pic>
        <p:nvPicPr>
          <p:cNvPr id="1286" name="Google Shape;1286;g1e5ed72bc08_1_7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2648" y="1709928"/>
            <a:ext cx="3666742" cy="4206238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1270;g1e5ed72bc08_1_743">
            <a:extLst>
              <a:ext uri="{FF2B5EF4-FFF2-40B4-BE49-F238E27FC236}">
                <a16:creationId xmlns:a16="http://schemas.microsoft.com/office/drawing/2014/main" id="{AA16A742-1DCA-CFAE-DE13-732E2DC3A34C}"/>
              </a:ext>
            </a:extLst>
          </p:cNvPr>
          <p:cNvSpPr txBox="1"/>
          <p:nvPr/>
        </p:nvSpPr>
        <p:spPr>
          <a:xfrm>
            <a:off x="0" y="0"/>
            <a:ext cx="12192000" cy="9801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4500">
                <a:solidFill>
                  <a:srgbClr val="526479"/>
                </a:solidFill>
              </a:rPr>
              <a:t>Rest </a:t>
            </a:r>
            <a:r>
              <a:rPr lang="en-US" sz="4500" b="0" i="0" u="none" strike="noStrike" cap="none">
                <a:solidFill>
                  <a:srgbClr val="526479"/>
                </a:solidFill>
                <a:latin typeface="Arial"/>
                <a:ea typeface="Arial"/>
                <a:cs typeface="Arial"/>
                <a:sym typeface="Arial"/>
              </a:rPr>
              <a:t>API</a:t>
            </a:r>
            <a:endParaRPr lang="pt-BR"/>
          </a:p>
        </p:txBody>
      </p:sp>
      <p:sp>
        <p:nvSpPr>
          <p:cNvPr id="5" name="Google Shape;365;g1e7c3e2d5c8_1_410">
            <a:extLst>
              <a:ext uri="{FF2B5EF4-FFF2-40B4-BE49-F238E27FC236}">
                <a16:creationId xmlns:a16="http://schemas.microsoft.com/office/drawing/2014/main" id="{E0E81372-BF23-86B1-01FC-B1A8375D632E}"/>
              </a:ext>
            </a:extLst>
          </p:cNvPr>
          <p:cNvSpPr txBox="1"/>
          <p:nvPr/>
        </p:nvSpPr>
        <p:spPr>
          <a:xfrm>
            <a:off x="287400" y="6503700"/>
            <a:ext cx="2875800" cy="36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sz="1200" b="1" err="1">
                <a:latin typeface="Libre Franklin"/>
                <a:ea typeface="Libre Franklin"/>
                <a:cs typeface="Libre Franklin"/>
                <a:sym typeface="Libre Franklin"/>
              </a:rPr>
              <a:t>EuroGEO</a:t>
            </a: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 Workshop 2024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7" name="Google Shape;342;p1">
            <a:extLst>
              <a:ext uri="{FF2B5EF4-FFF2-40B4-BE49-F238E27FC236}">
                <a16:creationId xmlns:a16="http://schemas.microsoft.com/office/drawing/2014/main" id="{944834B0-1316-9A13-DD16-B0466FDD3F81}"/>
              </a:ext>
            </a:extLst>
          </p:cNvPr>
          <p:cNvSpPr txBox="1"/>
          <p:nvPr/>
        </p:nvSpPr>
        <p:spPr>
          <a:xfrm>
            <a:off x="2560351" y="6508217"/>
            <a:ext cx="5629701" cy="358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GEO Knowledge Hub</a:t>
            </a: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 to preserve and share EO Applications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2" name="Google Shape;1292;p61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3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b="1"/>
              <a:t>39</a:t>
            </a:fld>
            <a:endParaRPr b="1"/>
          </a:p>
        </p:txBody>
      </p:sp>
      <p:sp>
        <p:nvSpPr>
          <p:cNvPr id="1293" name="Google Shape;1293;p61"/>
          <p:cNvSpPr/>
          <p:nvPr/>
        </p:nvSpPr>
        <p:spPr>
          <a:xfrm>
            <a:off x="5501150" y="4200888"/>
            <a:ext cx="6135300" cy="16665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rgbClr val="526479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>
                <a:solidFill>
                  <a:srgbClr val="526479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OGC/CSW Package Loader</a:t>
            </a:r>
            <a:endParaRPr sz="2800" b="0" i="0" u="none" strike="noStrike" cap="none">
              <a:solidFill>
                <a:srgbClr val="526479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526479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(Harvester)</a:t>
            </a:r>
            <a:endParaRPr sz="2800" b="0" i="0" u="none" strike="noStrike" cap="none">
              <a:solidFill>
                <a:srgbClr val="526479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295" name="Google Shape;1295;p61"/>
          <p:cNvSpPr/>
          <p:nvPr/>
        </p:nvSpPr>
        <p:spPr>
          <a:xfrm>
            <a:off x="5501150" y="1686263"/>
            <a:ext cx="6135300" cy="16665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rgbClr val="526479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526479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Bulk Package Loader</a:t>
            </a:r>
            <a:endParaRPr sz="2800" b="0" i="0" u="none" strike="noStrike" cap="none">
              <a:solidFill>
                <a:srgbClr val="526479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296" name="Google Shape;1296;p61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/>
              <a:t>06/16/2023</a:t>
            </a:r>
            <a:endParaRPr b="1"/>
          </a:p>
        </p:txBody>
      </p:sp>
      <p:pic>
        <p:nvPicPr>
          <p:cNvPr id="1299" name="Google Shape;1299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2648" y="1709928"/>
            <a:ext cx="3666742" cy="4206238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1270;g1e5ed72bc08_1_743">
            <a:extLst>
              <a:ext uri="{FF2B5EF4-FFF2-40B4-BE49-F238E27FC236}">
                <a16:creationId xmlns:a16="http://schemas.microsoft.com/office/drawing/2014/main" id="{6363BB9F-88D1-2B95-8F5B-CBAC9D7473CF}"/>
              </a:ext>
            </a:extLst>
          </p:cNvPr>
          <p:cNvSpPr txBox="1"/>
          <p:nvPr/>
        </p:nvSpPr>
        <p:spPr>
          <a:xfrm>
            <a:off x="0" y="0"/>
            <a:ext cx="12192000" cy="9801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4500">
                <a:solidFill>
                  <a:srgbClr val="526479"/>
                </a:solidFill>
              </a:rPr>
              <a:t>Rest </a:t>
            </a:r>
            <a:r>
              <a:rPr lang="en-US" sz="4500" b="0" i="0" u="none" strike="noStrike" cap="none">
                <a:solidFill>
                  <a:srgbClr val="526479"/>
                </a:solidFill>
                <a:latin typeface="Arial"/>
                <a:ea typeface="Arial"/>
                <a:cs typeface="Arial"/>
                <a:sym typeface="Arial"/>
              </a:rPr>
              <a:t>API</a:t>
            </a:r>
            <a:endParaRPr lang="pt-BR"/>
          </a:p>
        </p:txBody>
      </p:sp>
      <p:sp>
        <p:nvSpPr>
          <p:cNvPr id="5" name="Google Shape;365;g1e7c3e2d5c8_1_410">
            <a:extLst>
              <a:ext uri="{FF2B5EF4-FFF2-40B4-BE49-F238E27FC236}">
                <a16:creationId xmlns:a16="http://schemas.microsoft.com/office/drawing/2014/main" id="{CEE6125E-35A3-F273-3F5D-7847E429914B}"/>
              </a:ext>
            </a:extLst>
          </p:cNvPr>
          <p:cNvSpPr txBox="1"/>
          <p:nvPr/>
        </p:nvSpPr>
        <p:spPr>
          <a:xfrm>
            <a:off x="287400" y="6503700"/>
            <a:ext cx="2875800" cy="36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sz="1200" b="1" err="1">
                <a:latin typeface="Libre Franklin"/>
                <a:ea typeface="Libre Franklin"/>
                <a:cs typeface="Libre Franklin"/>
                <a:sym typeface="Libre Franklin"/>
              </a:rPr>
              <a:t>EuroGEO</a:t>
            </a: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 Workshop 2024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7" name="Google Shape;342;p1">
            <a:extLst>
              <a:ext uri="{FF2B5EF4-FFF2-40B4-BE49-F238E27FC236}">
                <a16:creationId xmlns:a16="http://schemas.microsoft.com/office/drawing/2014/main" id="{91AE77A7-3B5E-F2F9-DEC5-90D889EF85B5}"/>
              </a:ext>
            </a:extLst>
          </p:cNvPr>
          <p:cNvSpPr txBox="1"/>
          <p:nvPr/>
        </p:nvSpPr>
        <p:spPr>
          <a:xfrm>
            <a:off x="2560351" y="6508217"/>
            <a:ext cx="5629701" cy="358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GEO Knowledge Hub</a:t>
            </a: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 to preserve and share EO Applications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1e7c3e2d5c8_1_410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3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b="1"/>
              <a:t>4</a:t>
            </a:fld>
            <a:endParaRPr b="1"/>
          </a:p>
        </p:txBody>
      </p:sp>
      <p:sp>
        <p:nvSpPr>
          <p:cNvPr id="360" name="Google Shape;360;g1e7c3e2d5c8_1_410"/>
          <p:cNvSpPr txBox="1"/>
          <p:nvPr/>
        </p:nvSpPr>
        <p:spPr>
          <a:xfrm>
            <a:off x="402000" y="1762473"/>
            <a:ext cx="11388000" cy="11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 i="0" u="none" strike="noStrike" cap="none">
                <a:solidFill>
                  <a:srgbClr val="526479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All the materials used during this workshop are available in the following GitHub repository:</a:t>
            </a:r>
            <a:endParaRPr sz="3400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361" name="Google Shape;361;g1e7c3e2d5c8_1_410"/>
          <p:cNvSpPr txBox="1"/>
          <p:nvPr/>
        </p:nvSpPr>
        <p:spPr>
          <a:xfrm>
            <a:off x="1711936" y="3860893"/>
            <a:ext cx="9702000" cy="7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i="0" u="sng" strike="noStrike" cap="none">
                <a:solidFill>
                  <a:srgbClr val="526479"/>
                </a:solidFill>
                <a:latin typeface="Libre Franklin"/>
                <a:ea typeface="Libre Franklin"/>
                <a:cs typeface="Libre Franklin"/>
                <a:sym typeface="Libre Franklin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geo-knowledge-hub/geo-knowledge-hub-workshop</a:t>
            </a:r>
            <a:endParaRPr sz="2800" i="0" u="none" strike="noStrike" cap="none">
              <a:solidFill>
                <a:srgbClr val="526479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362" name="Google Shape;362;g1e7c3e2d5c8_1_4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63625" y="3747550"/>
            <a:ext cx="93345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g1e7c3e2d5c8_1_410"/>
          <p:cNvSpPr txBox="1">
            <a:spLocks noGrp="1"/>
          </p:cNvSpPr>
          <p:nvPr>
            <p:ph type="title"/>
          </p:nvPr>
        </p:nvSpPr>
        <p:spPr>
          <a:xfrm>
            <a:off x="516000" y="255596"/>
            <a:ext cx="9180000" cy="6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rgbClr val="2E4729"/>
              </a:buClr>
              <a:buSzPts val="4400"/>
              <a:buFont typeface="Libre Franklin"/>
              <a:buNone/>
            </a:pPr>
            <a:r>
              <a:rPr lang="en-US">
                <a:solidFill>
                  <a:srgbClr val="526479"/>
                </a:solidFill>
              </a:rPr>
              <a:t>Material availability</a:t>
            </a:r>
            <a:endParaRPr>
              <a:solidFill>
                <a:srgbClr val="526479"/>
              </a:solidFill>
            </a:endParaRPr>
          </a:p>
        </p:txBody>
      </p:sp>
      <p:sp>
        <p:nvSpPr>
          <p:cNvPr id="364" name="Google Shape;364;g1e7c3e2d5c8_1_410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/>
              <a:t>06/16/2023</a:t>
            </a:r>
            <a:endParaRPr b="1"/>
          </a:p>
        </p:txBody>
      </p:sp>
      <p:sp>
        <p:nvSpPr>
          <p:cNvPr id="3" name="Google Shape;365;g1e7c3e2d5c8_1_410">
            <a:extLst>
              <a:ext uri="{FF2B5EF4-FFF2-40B4-BE49-F238E27FC236}">
                <a16:creationId xmlns:a16="http://schemas.microsoft.com/office/drawing/2014/main" id="{E5177B6C-EC36-8FA0-CB56-43521AB336D4}"/>
              </a:ext>
            </a:extLst>
          </p:cNvPr>
          <p:cNvSpPr txBox="1"/>
          <p:nvPr/>
        </p:nvSpPr>
        <p:spPr>
          <a:xfrm>
            <a:off x="287400" y="6503700"/>
            <a:ext cx="2875800" cy="36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sz="1200" b="1" err="1">
                <a:latin typeface="Libre Franklin"/>
                <a:ea typeface="Libre Franklin"/>
                <a:cs typeface="Libre Franklin"/>
                <a:sym typeface="Libre Franklin"/>
              </a:rPr>
              <a:t>EuroGEO</a:t>
            </a: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 Workshop 2024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5" name="Google Shape;342;p1">
            <a:extLst>
              <a:ext uri="{FF2B5EF4-FFF2-40B4-BE49-F238E27FC236}">
                <a16:creationId xmlns:a16="http://schemas.microsoft.com/office/drawing/2014/main" id="{E343FE2F-060C-547A-857E-2F673B21122B}"/>
              </a:ext>
            </a:extLst>
          </p:cNvPr>
          <p:cNvSpPr txBox="1"/>
          <p:nvPr/>
        </p:nvSpPr>
        <p:spPr>
          <a:xfrm>
            <a:off x="2560351" y="6508217"/>
            <a:ext cx="5629701" cy="358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GEO Knowledge Hub</a:t>
            </a: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 to preserve and share EO Applications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5" name="Google Shape;1305;p62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3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b="1"/>
              <a:t>40</a:t>
            </a:fld>
            <a:endParaRPr b="1"/>
          </a:p>
        </p:txBody>
      </p:sp>
      <p:pic>
        <p:nvPicPr>
          <p:cNvPr id="1306" name="Google Shape;1306;p62" descr="Texto&#10;&#10;Descrição gerada automa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1672" y="1176470"/>
            <a:ext cx="5814290" cy="4839878"/>
          </a:xfrm>
          <a:prstGeom prst="rect">
            <a:avLst/>
          </a:prstGeom>
          <a:noFill/>
          <a:ln w="9525" cap="flat" cmpd="sng">
            <a:solidFill>
              <a:srgbClr val="526479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47625" dir="5400000" algn="bl" rotWithShape="0">
              <a:srgbClr val="000000">
                <a:alpha val="49411"/>
              </a:srgbClr>
            </a:outerShdw>
          </a:effectLst>
        </p:spPr>
      </p:pic>
      <p:pic>
        <p:nvPicPr>
          <p:cNvPr id="1307" name="Google Shape;1307;p62" descr="Interface gráfica do usuário, Texto, Aplicativo, Email&#10;&#10;Descrição gerada automaticament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093855" y="2723661"/>
            <a:ext cx="6460836" cy="3650498"/>
          </a:xfrm>
          <a:prstGeom prst="rect">
            <a:avLst/>
          </a:prstGeom>
          <a:noFill/>
          <a:ln w="9525" cap="flat" cmpd="sng">
            <a:solidFill>
              <a:srgbClr val="526479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47625" dir="5400000" algn="bl" rotWithShape="0">
              <a:srgbClr val="000000">
                <a:alpha val="49411"/>
              </a:srgbClr>
            </a:outerShdw>
          </a:effectLst>
        </p:spPr>
      </p:pic>
      <p:sp>
        <p:nvSpPr>
          <p:cNvPr id="1308" name="Google Shape;1308;p62"/>
          <p:cNvSpPr txBox="1"/>
          <p:nvPr/>
        </p:nvSpPr>
        <p:spPr>
          <a:xfrm>
            <a:off x="6029037" y="6410036"/>
            <a:ext cx="5190835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sng" strike="noStrike" cap="none">
                <a:solidFill>
                  <a:srgbClr val="526479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gkhub.earthobservations.org/communities/e-shape</a:t>
            </a:r>
            <a:endParaRPr>
              <a:solidFill>
                <a:srgbClr val="526479"/>
              </a:solidFill>
            </a:endParaRPr>
          </a:p>
        </p:txBody>
      </p:sp>
      <p:sp>
        <p:nvSpPr>
          <p:cNvPr id="1309" name="Google Shape;1309;p62"/>
          <p:cNvSpPr txBox="1"/>
          <p:nvPr/>
        </p:nvSpPr>
        <p:spPr>
          <a:xfrm>
            <a:off x="1757218" y="6063673"/>
            <a:ext cx="274320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sng" strike="noStrike" cap="none">
                <a:solidFill>
                  <a:srgbClr val="526479"/>
                </a:solid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tinyurl.com/e-shape-gkh</a:t>
            </a:r>
            <a:endParaRPr>
              <a:solidFill>
                <a:srgbClr val="526479"/>
              </a:solidFill>
            </a:endParaRPr>
          </a:p>
        </p:txBody>
      </p:sp>
      <p:sp>
        <p:nvSpPr>
          <p:cNvPr id="1311" name="Google Shape;1311;p62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/>
              <a:t>06/16/2023</a:t>
            </a:r>
            <a:endParaRPr b="1"/>
          </a:p>
        </p:txBody>
      </p:sp>
      <p:sp>
        <p:nvSpPr>
          <p:cNvPr id="3" name="Google Shape;1270;g1e5ed72bc08_1_743">
            <a:extLst>
              <a:ext uri="{FF2B5EF4-FFF2-40B4-BE49-F238E27FC236}">
                <a16:creationId xmlns:a16="http://schemas.microsoft.com/office/drawing/2014/main" id="{C0796C74-DBD9-E9C8-F7FD-8C6805BC7C6F}"/>
              </a:ext>
            </a:extLst>
          </p:cNvPr>
          <p:cNvSpPr txBox="1"/>
          <p:nvPr/>
        </p:nvSpPr>
        <p:spPr>
          <a:xfrm>
            <a:off x="0" y="0"/>
            <a:ext cx="12192000" cy="9801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4500">
                <a:solidFill>
                  <a:srgbClr val="526479"/>
                </a:solidFill>
              </a:rPr>
              <a:t>Using the Rest </a:t>
            </a:r>
            <a:r>
              <a:rPr lang="en-US" sz="4500" b="0" i="0" u="none" strike="noStrike" cap="none">
                <a:solidFill>
                  <a:srgbClr val="526479"/>
                </a:solidFill>
                <a:latin typeface="Arial"/>
                <a:ea typeface="Arial"/>
                <a:cs typeface="Arial"/>
                <a:sym typeface="Arial"/>
              </a:rPr>
              <a:t>API</a:t>
            </a:r>
            <a:endParaRPr lang="pt-BR"/>
          </a:p>
        </p:txBody>
      </p:sp>
      <p:sp>
        <p:nvSpPr>
          <p:cNvPr id="5" name="Google Shape;365;g1e7c3e2d5c8_1_410">
            <a:extLst>
              <a:ext uri="{FF2B5EF4-FFF2-40B4-BE49-F238E27FC236}">
                <a16:creationId xmlns:a16="http://schemas.microsoft.com/office/drawing/2014/main" id="{509E02FA-0737-8BE3-ADEF-F06CB9F00326}"/>
              </a:ext>
            </a:extLst>
          </p:cNvPr>
          <p:cNvSpPr txBox="1"/>
          <p:nvPr/>
        </p:nvSpPr>
        <p:spPr>
          <a:xfrm>
            <a:off x="287400" y="6503700"/>
            <a:ext cx="2875800" cy="36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sz="1200" b="1" err="1">
                <a:latin typeface="Libre Franklin"/>
                <a:ea typeface="Libre Franklin"/>
                <a:cs typeface="Libre Franklin"/>
                <a:sym typeface="Libre Franklin"/>
              </a:rPr>
              <a:t>EuroGEO</a:t>
            </a: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 Workshop 2024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5" name="Google Shape;1305;p62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3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b="1"/>
              <a:t>41</a:t>
            </a:fld>
            <a:endParaRPr b="1"/>
          </a:p>
        </p:txBody>
      </p:sp>
      <p:sp>
        <p:nvSpPr>
          <p:cNvPr id="1311" name="Google Shape;1311;p62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/>
              <a:t>06/16/2023</a:t>
            </a:r>
            <a:endParaRPr b="1"/>
          </a:p>
        </p:txBody>
      </p:sp>
      <p:sp>
        <p:nvSpPr>
          <p:cNvPr id="3" name="Google Shape;1270;g1e5ed72bc08_1_743">
            <a:extLst>
              <a:ext uri="{FF2B5EF4-FFF2-40B4-BE49-F238E27FC236}">
                <a16:creationId xmlns:a16="http://schemas.microsoft.com/office/drawing/2014/main" id="{C0796C74-DBD9-E9C8-F7FD-8C6805BC7C6F}"/>
              </a:ext>
            </a:extLst>
          </p:cNvPr>
          <p:cNvSpPr txBox="1"/>
          <p:nvPr/>
        </p:nvSpPr>
        <p:spPr>
          <a:xfrm>
            <a:off x="0" y="0"/>
            <a:ext cx="12192000" cy="9801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4500">
                <a:solidFill>
                  <a:srgbClr val="526479"/>
                </a:solidFill>
              </a:rPr>
              <a:t>Using the Rest </a:t>
            </a:r>
            <a:r>
              <a:rPr lang="en-US" sz="4500" b="0" i="0" u="none" strike="noStrike" cap="none">
                <a:solidFill>
                  <a:srgbClr val="526479"/>
                </a:solidFill>
                <a:latin typeface="Arial"/>
                <a:ea typeface="Arial"/>
                <a:cs typeface="Arial"/>
                <a:sym typeface="Arial"/>
              </a:rPr>
              <a:t>API</a:t>
            </a:r>
            <a:endParaRPr lang="pt-BR"/>
          </a:p>
        </p:txBody>
      </p:sp>
      <p:pic>
        <p:nvPicPr>
          <p:cNvPr id="2" name="Imagem 1" descr="Interface gráfica do usuário, Texto, Aplicativo, Email&#10;&#10;Descrição gerada automaticamente">
            <a:extLst>
              <a:ext uri="{FF2B5EF4-FFF2-40B4-BE49-F238E27FC236}">
                <a16:creationId xmlns:a16="http://schemas.microsoft.com/office/drawing/2014/main" id="{BA8937C7-68C0-FA57-D779-A2D6C5257D6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l="692" r="692" b="195"/>
          <a:stretch/>
        </p:blipFill>
        <p:spPr>
          <a:xfrm>
            <a:off x="2348914" y="1509714"/>
            <a:ext cx="7494127" cy="3848609"/>
          </a:xfrm>
          <a:prstGeom prst="rect">
            <a:avLst/>
          </a:prstGeom>
          <a:noFill/>
          <a:ln w="9525" cap="flat" cmpd="sng">
            <a:solidFill>
              <a:srgbClr val="526479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47625" dir="5400000" algn="bl" rotWithShape="0">
              <a:srgbClr val="000000">
                <a:alpha val="49411"/>
              </a:srgbClr>
            </a:outerShdw>
          </a:effectLst>
        </p:spPr>
      </p:pic>
      <p:sp>
        <p:nvSpPr>
          <p:cNvPr id="7" name="Google Shape;1354;p65">
            <a:extLst>
              <a:ext uri="{FF2B5EF4-FFF2-40B4-BE49-F238E27FC236}">
                <a16:creationId xmlns:a16="http://schemas.microsoft.com/office/drawing/2014/main" id="{57B81754-584D-39D4-F9AE-6B951104AC40}"/>
              </a:ext>
            </a:extLst>
          </p:cNvPr>
          <p:cNvSpPr txBox="1"/>
          <p:nvPr/>
        </p:nvSpPr>
        <p:spPr>
          <a:xfrm>
            <a:off x="2351703" y="5462160"/>
            <a:ext cx="7506087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526479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</a:t>
            </a:r>
            <a:r>
              <a:rPr lang="en-US" sz="2400" b="0" i="0" strike="noStrike" cap="none">
                <a:solidFill>
                  <a:srgbClr val="526479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</a:t>
            </a:r>
            <a:r>
              <a:rPr lang="en-US" sz="2400">
                <a:solidFill>
                  <a:srgbClr val="526479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com/geo-knowledge-hub</a:t>
            </a:r>
            <a:r>
              <a:rPr lang="en-US" sz="2400" b="0" i="0" strike="noStrike" cap="none">
                <a:solidFill>
                  <a:srgbClr val="526479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en-US" sz="2400">
                <a:solidFill>
                  <a:srgbClr val="526479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geo-package-loader</a:t>
            </a:r>
            <a:endParaRPr lang="pt-BR" sz="2400">
              <a:solidFill>
                <a:srgbClr val="526479"/>
              </a:solidFill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8" name="Google Shape;365;g1e7c3e2d5c8_1_410">
            <a:extLst>
              <a:ext uri="{FF2B5EF4-FFF2-40B4-BE49-F238E27FC236}">
                <a16:creationId xmlns:a16="http://schemas.microsoft.com/office/drawing/2014/main" id="{986ECB3D-C2E1-E2CD-F891-1B90B002258A}"/>
              </a:ext>
            </a:extLst>
          </p:cNvPr>
          <p:cNvSpPr txBox="1"/>
          <p:nvPr/>
        </p:nvSpPr>
        <p:spPr>
          <a:xfrm>
            <a:off x="287400" y="6503700"/>
            <a:ext cx="2875800" cy="36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sz="1200" b="1" err="1">
                <a:latin typeface="Libre Franklin"/>
                <a:ea typeface="Libre Franklin"/>
                <a:cs typeface="Libre Franklin"/>
                <a:sym typeface="Libre Franklin"/>
              </a:rPr>
              <a:t>EuroGEO</a:t>
            </a: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 Workshop 2024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0" name="Google Shape;342;p1">
            <a:extLst>
              <a:ext uri="{FF2B5EF4-FFF2-40B4-BE49-F238E27FC236}">
                <a16:creationId xmlns:a16="http://schemas.microsoft.com/office/drawing/2014/main" id="{E0301E69-E8AB-80FC-87E9-1C64497AA1DE}"/>
              </a:ext>
            </a:extLst>
          </p:cNvPr>
          <p:cNvSpPr txBox="1"/>
          <p:nvPr/>
        </p:nvSpPr>
        <p:spPr>
          <a:xfrm>
            <a:off x="2560351" y="6508217"/>
            <a:ext cx="5629701" cy="358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GEO Knowledge Hub</a:t>
            </a: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 to preserve and share EO Applications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  <p:extLst>
      <p:ext uri="{BB962C8B-B14F-4D97-AF65-F5344CB8AC3E}">
        <p14:creationId xmlns:p14="http://schemas.microsoft.com/office/powerpoint/2010/main" val="10818337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9" name="Google Shape;1329;p63"/>
          <p:cNvSpPr txBox="1"/>
          <p:nvPr/>
        </p:nvSpPr>
        <p:spPr>
          <a:xfrm>
            <a:off x="0" y="0"/>
            <a:ext cx="12192000" cy="9801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b="0" i="0" u="none" strike="noStrike" cap="none">
                <a:solidFill>
                  <a:srgbClr val="526479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Documentation</a:t>
            </a:r>
            <a:endParaRPr sz="4500" b="0" i="0" u="none" strike="noStrike" cap="none">
              <a:solidFill>
                <a:srgbClr val="526479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330" name="Google Shape;1330;p63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3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b="1"/>
              <a:t>42</a:t>
            </a:fld>
            <a:endParaRPr b="1"/>
          </a:p>
        </p:txBody>
      </p:sp>
      <p:sp>
        <p:nvSpPr>
          <p:cNvPr id="1331" name="Google Shape;1331;p63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/>
              <a:t>06/16/2023</a:t>
            </a:r>
            <a:endParaRPr b="1"/>
          </a:p>
        </p:txBody>
      </p:sp>
      <p:sp>
        <p:nvSpPr>
          <p:cNvPr id="4" name="Google Shape;365;g1e7c3e2d5c8_1_410">
            <a:extLst>
              <a:ext uri="{FF2B5EF4-FFF2-40B4-BE49-F238E27FC236}">
                <a16:creationId xmlns:a16="http://schemas.microsoft.com/office/drawing/2014/main" id="{808E914C-5C43-0DF2-B193-0C28098F3926}"/>
              </a:ext>
            </a:extLst>
          </p:cNvPr>
          <p:cNvSpPr txBox="1"/>
          <p:nvPr/>
        </p:nvSpPr>
        <p:spPr>
          <a:xfrm>
            <a:off x="287400" y="6503700"/>
            <a:ext cx="2875800" cy="36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sz="1200" b="1" err="1">
                <a:latin typeface="Libre Franklin"/>
                <a:ea typeface="Libre Franklin"/>
                <a:cs typeface="Libre Franklin"/>
                <a:sym typeface="Libre Franklin"/>
              </a:rPr>
              <a:t>EuroGEO</a:t>
            </a: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 Workshop 2024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6" name="Google Shape;342;p1">
            <a:extLst>
              <a:ext uri="{FF2B5EF4-FFF2-40B4-BE49-F238E27FC236}">
                <a16:creationId xmlns:a16="http://schemas.microsoft.com/office/drawing/2014/main" id="{613241EE-2267-74CD-53C2-EA5E44F7DB8E}"/>
              </a:ext>
            </a:extLst>
          </p:cNvPr>
          <p:cNvSpPr txBox="1"/>
          <p:nvPr/>
        </p:nvSpPr>
        <p:spPr>
          <a:xfrm>
            <a:off x="2560351" y="6508217"/>
            <a:ext cx="5629701" cy="358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GEO Knowledge Hub</a:t>
            </a: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 to preserve and share EO Applications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9" name="Google Shape;1339;p64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3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b="1"/>
              <a:t>43</a:t>
            </a:fld>
            <a:endParaRPr b="1"/>
          </a:p>
        </p:txBody>
      </p:sp>
      <p:pic>
        <p:nvPicPr>
          <p:cNvPr id="1340" name="Google Shape;1340;p64" descr="Interface gráfica do usuário, Site&#10;&#10;Descrição gerada automa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7270" y="1177924"/>
            <a:ext cx="8359518" cy="4209718"/>
          </a:xfrm>
          <a:prstGeom prst="rect">
            <a:avLst/>
          </a:prstGeom>
          <a:noFill/>
          <a:ln w="9525" cap="flat" cmpd="sng">
            <a:solidFill>
              <a:srgbClr val="526479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47625" dir="5400000" algn="bl" rotWithShape="0">
              <a:srgbClr val="000000">
                <a:alpha val="49411"/>
              </a:srgbClr>
            </a:outerShdw>
          </a:effectLst>
        </p:spPr>
      </p:pic>
      <p:sp>
        <p:nvSpPr>
          <p:cNvPr id="1342" name="Google Shape;1342;p64"/>
          <p:cNvSpPr txBox="1"/>
          <p:nvPr/>
        </p:nvSpPr>
        <p:spPr>
          <a:xfrm>
            <a:off x="0" y="0"/>
            <a:ext cx="12192000" cy="9801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b="0" i="0" u="none" strike="noStrike" cap="none">
                <a:solidFill>
                  <a:srgbClr val="526479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Documentation</a:t>
            </a:r>
            <a:endParaRPr sz="4500" b="0" i="0" u="none" strike="noStrike" cap="none">
              <a:solidFill>
                <a:srgbClr val="526479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343" name="Google Shape;1343;p64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/>
              <a:t>06/16/2023</a:t>
            </a:r>
            <a:endParaRPr b="1"/>
          </a:p>
        </p:txBody>
      </p:sp>
      <p:sp>
        <p:nvSpPr>
          <p:cNvPr id="3" name="Google Shape;1354;p65">
            <a:extLst>
              <a:ext uri="{FF2B5EF4-FFF2-40B4-BE49-F238E27FC236}">
                <a16:creationId xmlns:a16="http://schemas.microsoft.com/office/drawing/2014/main" id="{9F33FE16-AE06-F18A-259E-E29F23E3277C}"/>
              </a:ext>
            </a:extLst>
          </p:cNvPr>
          <p:cNvSpPr txBox="1"/>
          <p:nvPr/>
        </p:nvSpPr>
        <p:spPr>
          <a:xfrm>
            <a:off x="-94719" y="5452134"/>
            <a:ext cx="4047009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1900" b="0" i="0" u="sng" strike="noStrike" cap="none">
                <a:solidFill>
                  <a:srgbClr val="526479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gkhub.earthobservations.org/doc</a:t>
            </a:r>
            <a:endParaRPr sz="1400" b="0" i="0" u="sng" strike="noStrike" cap="none">
              <a:solidFill>
                <a:srgbClr val="526479"/>
              </a:solidFill>
              <a:latin typeface="Arial"/>
              <a:ea typeface="Arial"/>
              <a:cs typeface="Arial"/>
              <a:sym typeface="Arial"/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5" name="Google Shape;365;g1e7c3e2d5c8_1_410">
            <a:extLst>
              <a:ext uri="{FF2B5EF4-FFF2-40B4-BE49-F238E27FC236}">
                <a16:creationId xmlns:a16="http://schemas.microsoft.com/office/drawing/2014/main" id="{4063001F-E98B-3CD2-6F7E-69C4B249266E}"/>
              </a:ext>
            </a:extLst>
          </p:cNvPr>
          <p:cNvSpPr txBox="1"/>
          <p:nvPr/>
        </p:nvSpPr>
        <p:spPr>
          <a:xfrm>
            <a:off x="287400" y="6503700"/>
            <a:ext cx="2875800" cy="36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sz="1200" b="1" err="1">
                <a:latin typeface="Libre Franklin"/>
                <a:ea typeface="Libre Franklin"/>
                <a:cs typeface="Libre Franklin"/>
                <a:sym typeface="Libre Franklin"/>
              </a:rPr>
              <a:t>EuroGEO</a:t>
            </a: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 Workshop 2024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7" name="Google Shape;342;p1">
            <a:extLst>
              <a:ext uri="{FF2B5EF4-FFF2-40B4-BE49-F238E27FC236}">
                <a16:creationId xmlns:a16="http://schemas.microsoft.com/office/drawing/2014/main" id="{F904AD01-D267-5EDC-64D1-CEC2F40324AC}"/>
              </a:ext>
            </a:extLst>
          </p:cNvPr>
          <p:cNvSpPr txBox="1"/>
          <p:nvPr/>
        </p:nvSpPr>
        <p:spPr>
          <a:xfrm>
            <a:off x="2560351" y="6508217"/>
            <a:ext cx="5629701" cy="358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GEO Knowledge Hub</a:t>
            </a: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 to preserve and share EO Applications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" name="Google Shape;1351;p65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3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b="1"/>
              <a:t>44</a:t>
            </a:fld>
            <a:endParaRPr b="1"/>
          </a:p>
        </p:txBody>
      </p:sp>
      <p:pic>
        <p:nvPicPr>
          <p:cNvPr id="1352" name="Google Shape;1352;p65" descr="Interface gráfica do usuário, Site&#10;&#10;Descrição gerada automa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7270" y="1177924"/>
            <a:ext cx="8359518" cy="4209718"/>
          </a:xfrm>
          <a:prstGeom prst="rect">
            <a:avLst/>
          </a:prstGeom>
          <a:noFill/>
          <a:ln w="9525" cap="flat" cmpd="sng">
            <a:solidFill>
              <a:srgbClr val="526479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47625" dir="5400000" algn="bl" rotWithShape="0">
              <a:srgbClr val="000000">
                <a:alpha val="49411"/>
              </a:srgbClr>
            </a:outerShdw>
          </a:effectLst>
        </p:spPr>
      </p:pic>
      <p:pic>
        <p:nvPicPr>
          <p:cNvPr id="1353" name="Google Shape;1353;p65" descr="Interface gráfica do usuário, Texto, Aplicativo, Email&#10;&#10;Descrição gerada automaticament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90746" y="2196304"/>
            <a:ext cx="5516166" cy="4134241"/>
          </a:xfrm>
          <a:prstGeom prst="rect">
            <a:avLst/>
          </a:prstGeom>
          <a:noFill/>
          <a:ln w="9525" cap="flat" cmpd="sng">
            <a:solidFill>
              <a:srgbClr val="526479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47625" dir="5400000" algn="bl" rotWithShape="0">
              <a:srgbClr val="000000">
                <a:alpha val="49411"/>
              </a:srgbClr>
            </a:outerShdw>
          </a:effectLst>
        </p:spPr>
      </p:pic>
      <p:sp>
        <p:nvSpPr>
          <p:cNvPr id="1354" name="Google Shape;1354;p65"/>
          <p:cNvSpPr txBox="1"/>
          <p:nvPr/>
        </p:nvSpPr>
        <p:spPr>
          <a:xfrm>
            <a:off x="-94719" y="5452134"/>
            <a:ext cx="4047009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1900" b="0" i="0" u="sng" strike="noStrike" cap="none">
                <a:solidFill>
                  <a:srgbClr val="526479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gkhub.earthobservations.org/doc</a:t>
            </a:r>
            <a:endParaRPr sz="1400" b="0" i="0" u="sng" strike="noStrike" cap="none">
              <a:solidFill>
                <a:srgbClr val="526479"/>
              </a:solidFill>
              <a:latin typeface="Arial"/>
              <a:ea typeface="Arial"/>
              <a:cs typeface="Arial"/>
              <a:sym typeface="Arial"/>
              <a:hlinkClick r:id="rId5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1355" name="Google Shape;1355;p65"/>
          <p:cNvSpPr txBox="1"/>
          <p:nvPr/>
        </p:nvSpPr>
        <p:spPr>
          <a:xfrm>
            <a:off x="0" y="0"/>
            <a:ext cx="12192000" cy="9801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b="0" i="0" u="none" strike="noStrike" cap="none">
                <a:solidFill>
                  <a:srgbClr val="526479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Documentation</a:t>
            </a:r>
            <a:endParaRPr sz="4500" b="0" i="0" u="none" strike="noStrike" cap="none">
              <a:solidFill>
                <a:srgbClr val="526479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356" name="Google Shape;1356;p65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/>
              <a:t>06/16/2023</a:t>
            </a:r>
            <a:endParaRPr b="1"/>
          </a:p>
        </p:txBody>
      </p:sp>
      <p:sp>
        <p:nvSpPr>
          <p:cNvPr id="6" name="Google Shape;365;g1e7c3e2d5c8_1_410">
            <a:extLst>
              <a:ext uri="{FF2B5EF4-FFF2-40B4-BE49-F238E27FC236}">
                <a16:creationId xmlns:a16="http://schemas.microsoft.com/office/drawing/2014/main" id="{A311219F-4CF3-9D0D-E96B-8FD68C2F2F5E}"/>
              </a:ext>
            </a:extLst>
          </p:cNvPr>
          <p:cNvSpPr txBox="1"/>
          <p:nvPr/>
        </p:nvSpPr>
        <p:spPr>
          <a:xfrm>
            <a:off x="287400" y="6503700"/>
            <a:ext cx="2875800" cy="36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sz="1200" b="1" err="1">
                <a:latin typeface="Libre Franklin"/>
                <a:ea typeface="Libre Franklin"/>
                <a:cs typeface="Libre Franklin"/>
                <a:sym typeface="Libre Franklin"/>
              </a:rPr>
              <a:t>EuroGEO</a:t>
            </a: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 Workshop 2024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8" name="Google Shape;342;p1">
            <a:extLst>
              <a:ext uri="{FF2B5EF4-FFF2-40B4-BE49-F238E27FC236}">
                <a16:creationId xmlns:a16="http://schemas.microsoft.com/office/drawing/2014/main" id="{44B2733D-4B9D-7DA8-A8A9-F5A25430266C}"/>
              </a:ext>
            </a:extLst>
          </p:cNvPr>
          <p:cNvSpPr txBox="1"/>
          <p:nvPr/>
        </p:nvSpPr>
        <p:spPr>
          <a:xfrm>
            <a:off x="2560351" y="6508217"/>
            <a:ext cx="5629701" cy="358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GEO Knowledge Hub</a:t>
            </a: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 to preserve and share EO Applications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g1e7c3e2d5c8_1_67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/>
              <a:t>06/16/2023</a:t>
            </a:r>
            <a:endParaRPr b="1"/>
          </a:p>
        </p:txBody>
      </p:sp>
      <p:sp>
        <p:nvSpPr>
          <p:cNvPr id="3" name="Google Shape;697;g1e7c3e2d5c8_1_67">
            <a:extLst>
              <a:ext uri="{FF2B5EF4-FFF2-40B4-BE49-F238E27FC236}">
                <a16:creationId xmlns:a16="http://schemas.microsoft.com/office/drawing/2014/main" id="{88901646-6CFC-1E5D-30CE-BF8C1B905D7B}"/>
              </a:ext>
            </a:extLst>
          </p:cNvPr>
          <p:cNvSpPr txBox="1"/>
          <p:nvPr/>
        </p:nvSpPr>
        <p:spPr>
          <a:xfrm>
            <a:off x="1213953" y="2420409"/>
            <a:ext cx="9764100" cy="20172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4900" b="1">
                <a:solidFill>
                  <a:srgbClr val="526479"/>
                </a:solidFill>
                <a:ea typeface="Libre Franklin"/>
                <a:sym typeface="Libre Franklin"/>
              </a:rPr>
              <a:t>Best practices for creating Knowledge Packages</a:t>
            </a:r>
            <a:endParaRPr lang="pt-BR"/>
          </a:p>
        </p:txBody>
      </p:sp>
      <p:sp>
        <p:nvSpPr>
          <p:cNvPr id="4" name="Google Shape;365;g1e7c3e2d5c8_1_410">
            <a:extLst>
              <a:ext uri="{FF2B5EF4-FFF2-40B4-BE49-F238E27FC236}">
                <a16:creationId xmlns:a16="http://schemas.microsoft.com/office/drawing/2014/main" id="{A9A2DBFA-A8D3-9463-A175-CD48EFB28CF7}"/>
              </a:ext>
            </a:extLst>
          </p:cNvPr>
          <p:cNvSpPr txBox="1"/>
          <p:nvPr/>
        </p:nvSpPr>
        <p:spPr>
          <a:xfrm>
            <a:off x="287400" y="6503700"/>
            <a:ext cx="2875800" cy="36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sz="1200" b="1" err="1">
                <a:latin typeface="Libre Franklin"/>
                <a:ea typeface="Libre Franklin"/>
                <a:cs typeface="Libre Franklin"/>
                <a:sym typeface="Libre Franklin"/>
              </a:rPr>
              <a:t>EuroGEO</a:t>
            </a: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 Workshop 2024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7" name="Google Shape;342;p1">
            <a:extLst>
              <a:ext uri="{FF2B5EF4-FFF2-40B4-BE49-F238E27FC236}">
                <a16:creationId xmlns:a16="http://schemas.microsoft.com/office/drawing/2014/main" id="{FFE9EE44-5D8B-24F2-6E6D-C5207AB6D5D9}"/>
              </a:ext>
            </a:extLst>
          </p:cNvPr>
          <p:cNvSpPr txBox="1"/>
          <p:nvPr/>
        </p:nvSpPr>
        <p:spPr>
          <a:xfrm>
            <a:off x="2560351" y="6508217"/>
            <a:ext cx="5629701" cy="358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GEO Knowledge Hub</a:t>
            </a: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 to preserve and share EO Applications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  <p:extLst>
      <p:ext uri="{BB962C8B-B14F-4D97-AF65-F5344CB8AC3E}">
        <p14:creationId xmlns:p14="http://schemas.microsoft.com/office/powerpoint/2010/main" val="50592207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g1e7c3e2d5c8_1_67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/>
              <a:t>06/16/2023</a:t>
            </a:r>
            <a:endParaRPr b="1"/>
          </a:p>
        </p:txBody>
      </p:sp>
      <p:sp>
        <p:nvSpPr>
          <p:cNvPr id="3" name="Google Shape;697;g1e7c3e2d5c8_1_67">
            <a:extLst>
              <a:ext uri="{FF2B5EF4-FFF2-40B4-BE49-F238E27FC236}">
                <a16:creationId xmlns:a16="http://schemas.microsoft.com/office/drawing/2014/main" id="{A6E988DE-881C-19B4-8FB2-C196987B2218}"/>
              </a:ext>
            </a:extLst>
          </p:cNvPr>
          <p:cNvSpPr txBox="1"/>
          <p:nvPr/>
        </p:nvSpPr>
        <p:spPr>
          <a:xfrm>
            <a:off x="4311115" y="2420409"/>
            <a:ext cx="6585004" cy="201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4900" b="1">
                <a:solidFill>
                  <a:srgbClr val="526479"/>
                </a:solidFill>
                <a:sym typeface="Libre Franklin"/>
              </a:rPr>
              <a:t>Clear Documentation</a:t>
            </a:r>
            <a:endParaRPr lang="en-US"/>
          </a:p>
        </p:txBody>
      </p:sp>
      <p:pic>
        <p:nvPicPr>
          <p:cNvPr id="4" name="Picture 3" descr="A blue and grey outline of a couple of papers&#10;&#10;Description automatically generated">
            <a:extLst>
              <a:ext uri="{FF2B5EF4-FFF2-40B4-BE49-F238E27FC236}">
                <a16:creationId xmlns:a16="http://schemas.microsoft.com/office/drawing/2014/main" id="{48F46D77-01D3-DDD8-5499-739FA13FB5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505" y="2063291"/>
            <a:ext cx="2742382" cy="2748937"/>
          </a:xfrm>
          <a:prstGeom prst="rect">
            <a:avLst/>
          </a:prstGeom>
        </p:spPr>
      </p:pic>
      <p:sp>
        <p:nvSpPr>
          <p:cNvPr id="6" name="Google Shape;365;g1e7c3e2d5c8_1_410">
            <a:extLst>
              <a:ext uri="{FF2B5EF4-FFF2-40B4-BE49-F238E27FC236}">
                <a16:creationId xmlns:a16="http://schemas.microsoft.com/office/drawing/2014/main" id="{B86578EC-A165-3D5F-262E-EB3C85AC6CD1}"/>
              </a:ext>
            </a:extLst>
          </p:cNvPr>
          <p:cNvSpPr txBox="1"/>
          <p:nvPr/>
        </p:nvSpPr>
        <p:spPr>
          <a:xfrm>
            <a:off x="287400" y="6503700"/>
            <a:ext cx="2875800" cy="36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sz="1200" b="1" err="1">
                <a:latin typeface="Libre Franklin"/>
                <a:ea typeface="Libre Franklin"/>
                <a:cs typeface="Libre Franklin"/>
                <a:sym typeface="Libre Franklin"/>
              </a:rPr>
              <a:t>EuroGEO</a:t>
            </a: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 Workshop 2024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8" name="Google Shape;342;p1">
            <a:extLst>
              <a:ext uri="{FF2B5EF4-FFF2-40B4-BE49-F238E27FC236}">
                <a16:creationId xmlns:a16="http://schemas.microsoft.com/office/drawing/2014/main" id="{515AE82C-B0B5-380D-BC09-33D9A20F42E3}"/>
              </a:ext>
            </a:extLst>
          </p:cNvPr>
          <p:cNvSpPr txBox="1"/>
          <p:nvPr/>
        </p:nvSpPr>
        <p:spPr>
          <a:xfrm>
            <a:off x="2560351" y="6508217"/>
            <a:ext cx="5629701" cy="358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GEO Knowledge Hub</a:t>
            </a: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 to preserve and share EO Applications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  <p:extLst>
      <p:ext uri="{BB962C8B-B14F-4D97-AF65-F5344CB8AC3E}">
        <p14:creationId xmlns:p14="http://schemas.microsoft.com/office/powerpoint/2010/main" val="246303534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g1e7c3e2d5c8_1_67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/>
              <a:t>06/16/2023</a:t>
            </a:r>
            <a:endParaRPr b="1"/>
          </a:p>
        </p:txBody>
      </p:sp>
      <p:sp>
        <p:nvSpPr>
          <p:cNvPr id="3" name="Google Shape;697;g1e7c3e2d5c8_1_67">
            <a:extLst>
              <a:ext uri="{FF2B5EF4-FFF2-40B4-BE49-F238E27FC236}">
                <a16:creationId xmlns:a16="http://schemas.microsoft.com/office/drawing/2014/main" id="{D6E80C46-9B17-9856-DB1A-F2CFE67F889D}"/>
              </a:ext>
            </a:extLst>
          </p:cNvPr>
          <p:cNvSpPr txBox="1"/>
          <p:nvPr/>
        </p:nvSpPr>
        <p:spPr>
          <a:xfrm>
            <a:off x="4851889" y="2420409"/>
            <a:ext cx="6585004" cy="201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4900" b="1">
                <a:solidFill>
                  <a:srgbClr val="526479"/>
                </a:solidFill>
                <a:sym typeface="Libre Franklin"/>
              </a:rPr>
              <a:t>Descriptive Metadata </a:t>
            </a:r>
            <a:br>
              <a:rPr lang="en-US" sz="4900" b="1">
                <a:solidFill>
                  <a:srgbClr val="526479"/>
                </a:solidFill>
                <a:sym typeface="Libre Franklin"/>
              </a:rPr>
            </a:br>
            <a:r>
              <a:rPr lang="en-US" sz="4900" b="1">
                <a:solidFill>
                  <a:srgbClr val="526479"/>
                </a:solidFill>
                <a:sym typeface="Libre Franklin"/>
              </a:rPr>
              <a:t>&amp; </a:t>
            </a:r>
            <a:br>
              <a:rPr lang="en-US" sz="4900" b="1">
                <a:solidFill>
                  <a:srgbClr val="526479"/>
                </a:solidFill>
                <a:sym typeface="Libre Franklin"/>
              </a:rPr>
            </a:br>
            <a:r>
              <a:rPr lang="en-US" sz="4900" b="1">
                <a:solidFill>
                  <a:srgbClr val="526479"/>
                </a:solidFill>
                <a:sym typeface="Libre Franklin"/>
              </a:rPr>
              <a:t>Data Accessibility</a:t>
            </a:r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DE4DF3C-21C8-8363-2A46-A287B4826A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3234" y="2357548"/>
            <a:ext cx="3109420" cy="2230492"/>
          </a:xfrm>
          <a:prstGeom prst="rect">
            <a:avLst/>
          </a:prstGeom>
        </p:spPr>
      </p:pic>
      <p:sp>
        <p:nvSpPr>
          <p:cNvPr id="6" name="Google Shape;365;g1e7c3e2d5c8_1_410">
            <a:extLst>
              <a:ext uri="{FF2B5EF4-FFF2-40B4-BE49-F238E27FC236}">
                <a16:creationId xmlns:a16="http://schemas.microsoft.com/office/drawing/2014/main" id="{E61E4C47-09AA-CCE0-62A1-4DA22CB60824}"/>
              </a:ext>
            </a:extLst>
          </p:cNvPr>
          <p:cNvSpPr txBox="1"/>
          <p:nvPr/>
        </p:nvSpPr>
        <p:spPr>
          <a:xfrm>
            <a:off x="287400" y="6503700"/>
            <a:ext cx="2875800" cy="36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sz="1200" b="1" err="1">
                <a:latin typeface="Libre Franklin"/>
                <a:ea typeface="Libre Franklin"/>
                <a:cs typeface="Libre Franklin"/>
                <a:sym typeface="Libre Franklin"/>
              </a:rPr>
              <a:t>EuroGEO</a:t>
            </a: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 Workshop 2024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8" name="Google Shape;342;p1">
            <a:extLst>
              <a:ext uri="{FF2B5EF4-FFF2-40B4-BE49-F238E27FC236}">
                <a16:creationId xmlns:a16="http://schemas.microsoft.com/office/drawing/2014/main" id="{9CC2FA54-A6D1-495E-406F-9A7AAF7E68AC}"/>
              </a:ext>
            </a:extLst>
          </p:cNvPr>
          <p:cNvSpPr txBox="1"/>
          <p:nvPr/>
        </p:nvSpPr>
        <p:spPr>
          <a:xfrm>
            <a:off x="2560351" y="6508217"/>
            <a:ext cx="5629701" cy="358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GEO Knowledge Hub</a:t>
            </a: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 to preserve and share EO Applications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  <p:extLst>
      <p:ext uri="{BB962C8B-B14F-4D97-AF65-F5344CB8AC3E}">
        <p14:creationId xmlns:p14="http://schemas.microsoft.com/office/powerpoint/2010/main" val="204653879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F6AC87A-1145-E88F-7816-81791978A74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48</a:t>
            </a:fld>
            <a:endParaRPr lang="en-US"/>
          </a:p>
        </p:txBody>
      </p:sp>
      <p:sp>
        <p:nvSpPr>
          <p:cNvPr id="6" name="Google Shape;697;g1e7c3e2d5c8_1_67">
            <a:extLst>
              <a:ext uri="{FF2B5EF4-FFF2-40B4-BE49-F238E27FC236}">
                <a16:creationId xmlns:a16="http://schemas.microsoft.com/office/drawing/2014/main" id="{C52CC3DF-B3A7-C136-A744-81840FCE13D9}"/>
              </a:ext>
            </a:extLst>
          </p:cNvPr>
          <p:cNvSpPr txBox="1"/>
          <p:nvPr/>
        </p:nvSpPr>
        <p:spPr>
          <a:xfrm>
            <a:off x="3663916" y="167927"/>
            <a:ext cx="6585004" cy="201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4900" b="1">
                <a:solidFill>
                  <a:srgbClr val="526479"/>
                </a:solidFill>
                <a:sym typeface="Libre Franklin"/>
              </a:rPr>
              <a:t>Metadata</a:t>
            </a:r>
            <a:endParaRPr lang="en-US" sz="4900" b="1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8A2D249-0E36-F023-5105-EA0A6E35A9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1059" y="-49263"/>
            <a:ext cx="3109420" cy="2230492"/>
          </a:xfrm>
          <a:prstGeom prst="rect">
            <a:avLst/>
          </a:prstGeom>
        </p:spPr>
      </p:pic>
      <p:sp>
        <p:nvSpPr>
          <p:cNvPr id="5" name="Google Shape;1295;p61">
            <a:extLst>
              <a:ext uri="{FF2B5EF4-FFF2-40B4-BE49-F238E27FC236}">
                <a16:creationId xmlns:a16="http://schemas.microsoft.com/office/drawing/2014/main" id="{302C0A6A-7852-F250-BFA2-3D0BF0DD2EEA}"/>
              </a:ext>
            </a:extLst>
          </p:cNvPr>
          <p:cNvSpPr/>
          <p:nvPr/>
        </p:nvSpPr>
        <p:spPr>
          <a:xfrm>
            <a:off x="1948325" y="2591138"/>
            <a:ext cx="8592750" cy="666375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chemeClr val="bg1">
                <a:lumMod val="85000"/>
              </a:schemeClr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2800">
                <a:solidFill>
                  <a:srgbClr val="526479"/>
                </a:solidFill>
                <a:latin typeface="Libre Franklin"/>
                <a:sym typeface="Libre Franklin"/>
              </a:rPr>
              <a:t>Title</a:t>
            </a:r>
            <a:endParaRPr lang="en-US"/>
          </a:p>
        </p:txBody>
      </p:sp>
      <p:sp>
        <p:nvSpPr>
          <p:cNvPr id="7" name="Google Shape;1295;p61">
            <a:extLst>
              <a:ext uri="{FF2B5EF4-FFF2-40B4-BE49-F238E27FC236}">
                <a16:creationId xmlns:a16="http://schemas.microsoft.com/office/drawing/2014/main" id="{48CAEC9E-76F5-CB91-3B4D-00EDAA1D04B0}"/>
              </a:ext>
            </a:extLst>
          </p:cNvPr>
          <p:cNvSpPr/>
          <p:nvPr/>
        </p:nvSpPr>
        <p:spPr>
          <a:xfrm>
            <a:off x="1948325" y="3457913"/>
            <a:ext cx="8592750" cy="666375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chemeClr val="bg1">
                <a:lumMod val="85000"/>
              </a:schemeClr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2800">
                <a:solidFill>
                  <a:srgbClr val="526479"/>
                </a:solidFill>
                <a:latin typeface="Libre Franklin"/>
              </a:rPr>
              <a:t>Description</a:t>
            </a:r>
          </a:p>
        </p:txBody>
      </p:sp>
      <p:sp>
        <p:nvSpPr>
          <p:cNvPr id="9" name="Google Shape;1295;p61">
            <a:extLst>
              <a:ext uri="{FF2B5EF4-FFF2-40B4-BE49-F238E27FC236}">
                <a16:creationId xmlns:a16="http://schemas.microsoft.com/office/drawing/2014/main" id="{A10ED4B7-6FE7-0A98-E2F6-1BEB6A3FF752}"/>
              </a:ext>
            </a:extLst>
          </p:cNvPr>
          <p:cNvSpPr/>
          <p:nvPr/>
        </p:nvSpPr>
        <p:spPr>
          <a:xfrm>
            <a:off x="1948325" y="4381838"/>
            <a:ext cx="8592750" cy="666375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chemeClr val="bg1">
                <a:lumMod val="85000"/>
              </a:schemeClr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2800">
                <a:solidFill>
                  <a:srgbClr val="526479"/>
                </a:solidFill>
                <a:latin typeface="Libre Franklin"/>
              </a:rPr>
              <a:t>Authors (Creators and contributors)</a:t>
            </a:r>
          </a:p>
        </p:txBody>
      </p:sp>
      <p:sp>
        <p:nvSpPr>
          <p:cNvPr id="2" name="Google Shape;1295;p61">
            <a:extLst>
              <a:ext uri="{FF2B5EF4-FFF2-40B4-BE49-F238E27FC236}">
                <a16:creationId xmlns:a16="http://schemas.microsoft.com/office/drawing/2014/main" id="{4C2BF21D-22AD-1F36-CB73-A4E80A884D9B}"/>
              </a:ext>
            </a:extLst>
          </p:cNvPr>
          <p:cNvSpPr/>
          <p:nvPr/>
        </p:nvSpPr>
        <p:spPr>
          <a:xfrm>
            <a:off x="1948324" y="5270947"/>
            <a:ext cx="8592750" cy="666375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chemeClr val="bg1">
                <a:lumMod val="85000"/>
              </a:schemeClr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2800">
                <a:solidFill>
                  <a:srgbClr val="526479"/>
                </a:solidFill>
                <a:latin typeface="Libre Franklin"/>
              </a:rPr>
              <a:t>DOI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166963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F6AC87A-1145-E88F-7816-81791978A74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49</a:t>
            </a:fld>
            <a:endParaRPr lang="en-US"/>
          </a:p>
        </p:txBody>
      </p:sp>
      <p:sp>
        <p:nvSpPr>
          <p:cNvPr id="6" name="Google Shape;697;g1e7c3e2d5c8_1_67">
            <a:extLst>
              <a:ext uri="{FF2B5EF4-FFF2-40B4-BE49-F238E27FC236}">
                <a16:creationId xmlns:a16="http://schemas.microsoft.com/office/drawing/2014/main" id="{C52CC3DF-B3A7-C136-A744-81840FCE13D9}"/>
              </a:ext>
            </a:extLst>
          </p:cNvPr>
          <p:cNvSpPr txBox="1"/>
          <p:nvPr/>
        </p:nvSpPr>
        <p:spPr>
          <a:xfrm>
            <a:off x="3663916" y="167927"/>
            <a:ext cx="6585004" cy="201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4900" b="1">
                <a:solidFill>
                  <a:srgbClr val="526479"/>
                </a:solidFill>
                <a:sym typeface="Libre Franklin"/>
              </a:rPr>
              <a:t>Metadata</a:t>
            </a:r>
            <a:endParaRPr lang="en-US" sz="4900" b="1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8A2D249-0E36-F023-5105-EA0A6E35A9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1059" y="-49263"/>
            <a:ext cx="3109420" cy="2230492"/>
          </a:xfrm>
          <a:prstGeom prst="rect">
            <a:avLst/>
          </a:prstGeom>
        </p:spPr>
      </p:pic>
      <p:sp>
        <p:nvSpPr>
          <p:cNvPr id="5" name="Google Shape;1295;p61">
            <a:extLst>
              <a:ext uri="{FF2B5EF4-FFF2-40B4-BE49-F238E27FC236}">
                <a16:creationId xmlns:a16="http://schemas.microsoft.com/office/drawing/2014/main" id="{302C0A6A-7852-F250-BFA2-3D0BF0DD2EEA}"/>
              </a:ext>
            </a:extLst>
          </p:cNvPr>
          <p:cNvSpPr/>
          <p:nvPr/>
        </p:nvSpPr>
        <p:spPr>
          <a:xfrm>
            <a:off x="677719" y="2055329"/>
            <a:ext cx="3381373" cy="666375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chemeClr val="bg1">
                <a:lumMod val="85000"/>
              </a:schemeClr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2800">
                <a:solidFill>
                  <a:srgbClr val="526479"/>
                </a:solidFill>
                <a:latin typeface="Libre Franklin"/>
                <a:sym typeface="Libre Franklin"/>
              </a:rPr>
              <a:t>Title</a:t>
            </a:r>
            <a:endParaRPr lang="en-US"/>
          </a:p>
        </p:txBody>
      </p:sp>
      <p:sp>
        <p:nvSpPr>
          <p:cNvPr id="7" name="Google Shape;1295;p61">
            <a:extLst>
              <a:ext uri="{FF2B5EF4-FFF2-40B4-BE49-F238E27FC236}">
                <a16:creationId xmlns:a16="http://schemas.microsoft.com/office/drawing/2014/main" id="{48CAEC9E-76F5-CB91-3B4D-00EDAA1D04B0}"/>
              </a:ext>
            </a:extLst>
          </p:cNvPr>
          <p:cNvSpPr/>
          <p:nvPr/>
        </p:nvSpPr>
        <p:spPr>
          <a:xfrm>
            <a:off x="677719" y="2936811"/>
            <a:ext cx="3381372" cy="666376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chemeClr val="bg1">
                <a:lumMod val="85000"/>
              </a:schemeClr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2800">
                <a:solidFill>
                  <a:srgbClr val="526479"/>
                </a:solidFill>
                <a:latin typeface="Libre Franklin"/>
              </a:rPr>
              <a:t>Description</a:t>
            </a:r>
          </a:p>
        </p:txBody>
      </p:sp>
      <p:sp>
        <p:nvSpPr>
          <p:cNvPr id="9" name="Google Shape;1295;p61">
            <a:extLst>
              <a:ext uri="{FF2B5EF4-FFF2-40B4-BE49-F238E27FC236}">
                <a16:creationId xmlns:a16="http://schemas.microsoft.com/office/drawing/2014/main" id="{A10ED4B7-6FE7-0A98-E2F6-1BEB6A3FF752}"/>
              </a:ext>
            </a:extLst>
          </p:cNvPr>
          <p:cNvSpPr/>
          <p:nvPr/>
        </p:nvSpPr>
        <p:spPr>
          <a:xfrm>
            <a:off x="672956" y="3818293"/>
            <a:ext cx="3399937" cy="665679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chemeClr val="bg1">
                <a:lumMod val="85000"/>
              </a:schemeClr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2800">
                <a:solidFill>
                  <a:srgbClr val="526479"/>
                </a:solidFill>
                <a:latin typeface="Libre Franklin"/>
              </a:rPr>
              <a:t>Authors </a:t>
            </a:r>
            <a:endParaRPr lang="en-US"/>
          </a:p>
        </p:txBody>
      </p:sp>
      <p:sp>
        <p:nvSpPr>
          <p:cNvPr id="2" name="Google Shape;1295;p61">
            <a:extLst>
              <a:ext uri="{FF2B5EF4-FFF2-40B4-BE49-F238E27FC236}">
                <a16:creationId xmlns:a16="http://schemas.microsoft.com/office/drawing/2014/main" id="{B5067E81-9EDA-C3A9-C9AB-F9BF07624AAD}"/>
              </a:ext>
            </a:extLst>
          </p:cNvPr>
          <p:cNvSpPr/>
          <p:nvPr/>
        </p:nvSpPr>
        <p:spPr>
          <a:xfrm>
            <a:off x="1332703" y="5963206"/>
            <a:ext cx="9640500" cy="666375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chemeClr val="bg1">
                <a:lumMod val="85000"/>
              </a:schemeClr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>
                <a:latin typeface="Helvetica"/>
                <a:cs typeface="Helvetica"/>
                <a:sym typeface="Libre Franklin"/>
              </a:rPr>
              <a:t>GEO Data Working Group. (2024). GEO Data Sharing and Data Management Principles. GEO Knowledge Hub. </a:t>
            </a:r>
            <a:endParaRPr lang="en-US"/>
          </a:p>
          <a:p>
            <a:pPr algn="ctr"/>
            <a:r>
              <a:rPr lang="en-US">
                <a:latin typeface="Helvetica"/>
                <a:cs typeface="Helvetica"/>
                <a:sym typeface="Libre Franklin"/>
                <a:hlinkClick r:id="rId3"/>
              </a:rPr>
              <a:t>https://doi.org/10.60566/3p7vv-ykj55</a:t>
            </a:r>
            <a:endParaRPr lang="en-US"/>
          </a:p>
        </p:txBody>
      </p:sp>
      <p:sp>
        <p:nvSpPr>
          <p:cNvPr id="4" name="Google Shape;1295;p61">
            <a:extLst>
              <a:ext uri="{FF2B5EF4-FFF2-40B4-BE49-F238E27FC236}">
                <a16:creationId xmlns:a16="http://schemas.microsoft.com/office/drawing/2014/main" id="{6070BCCF-B658-C699-BE27-9B2C6FF4C92F}"/>
              </a:ext>
            </a:extLst>
          </p:cNvPr>
          <p:cNvSpPr/>
          <p:nvPr/>
        </p:nvSpPr>
        <p:spPr>
          <a:xfrm>
            <a:off x="4469930" y="2054563"/>
            <a:ext cx="3381372" cy="666375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chemeClr val="bg1">
                <a:lumMod val="85000"/>
              </a:schemeClr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2800">
                <a:solidFill>
                  <a:srgbClr val="526479"/>
                </a:solidFill>
                <a:latin typeface="Libre Franklin"/>
                <a:sym typeface="Libre Franklin"/>
              </a:rPr>
              <a:t>Date</a:t>
            </a:r>
            <a:endParaRPr lang="en-US"/>
          </a:p>
        </p:txBody>
      </p:sp>
      <p:sp>
        <p:nvSpPr>
          <p:cNvPr id="8" name="Google Shape;1295;p61">
            <a:extLst>
              <a:ext uri="{FF2B5EF4-FFF2-40B4-BE49-F238E27FC236}">
                <a16:creationId xmlns:a16="http://schemas.microsoft.com/office/drawing/2014/main" id="{A03F9C83-9C35-C2F8-DEEF-A48C0D6E25C8}"/>
              </a:ext>
            </a:extLst>
          </p:cNvPr>
          <p:cNvSpPr/>
          <p:nvPr/>
        </p:nvSpPr>
        <p:spPr>
          <a:xfrm>
            <a:off x="4469162" y="2926665"/>
            <a:ext cx="3381372" cy="665499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chemeClr val="bg1">
                <a:lumMod val="85000"/>
              </a:schemeClr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2800">
                <a:solidFill>
                  <a:srgbClr val="526479"/>
                </a:solidFill>
                <a:latin typeface="Libre Franklin"/>
              </a:rPr>
              <a:t>Geospatial info</a:t>
            </a:r>
          </a:p>
        </p:txBody>
      </p:sp>
      <p:sp>
        <p:nvSpPr>
          <p:cNvPr id="11" name="Google Shape;1295;p61">
            <a:extLst>
              <a:ext uri="{FF2B5EF4-FFF2-40B4-BE49-F238E27FC236}">
                <a16:creationId xmlns:a16="http://schemas.microsoft.com/office/drawing/2014/main" id="{4EECD22B-B260-F4C8-E901-93618413F752}"/>
              </a:ext>
            </a:extLst>
          </p:cNvPr>
          <p:cNvSpPr/>
          <p:nvPr/>
        </p:nvSpPr>
        <p:spPr>
          <a:xfrm>
            <a:off x="672956" y="4699775"/>
            <a:ext cx="3390131" cy="666375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chemeClr val="bg1">
                <a:lumMod val="85000"/>
              </a:schemeClr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2800">
                <a:solidFill>
                  <a:srgbClr val="526479"/>
                </a:solidFill>
                <a:latin typeface="Libre Franklin"/>
                <a:sym typeface="Libre Franklin"/>
              </a:rPr>
              <a:t>DOI</a:t>
            </a:r>
            <a:endParaRPr lang="en-US"/>
          </a:p>
        </p:txBody>
      </p:sp>
      <p:sp>
        <p:nvSpPr>
          <p:cNvPr id="12" name="Google Shape;1295;p61">
            <a:extLst>
              <a:ext uri="{FF2B5EF4-FFF2-40B4-BE49-F238E27FC236}">
                <a16:creationId xmlns:a16="http://schemas.microsoft.com/office/drawing/2014/main" id="{28FA0444-BA2A-691F-30AD-6934670AE637}"/>
              </a:ext>
            </a:extLst>
          </p:cNvPr>
          <p:cNvSpPr/>
          <p:nvPr/>
        </p:nvSpPr>
        <p:spPr>
          <a:xfrm>
            <a:off x="4469347" y="3798768"/>
            <a:ext cx="3390131" cy="692651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chemeClr val="bg1">
                <a:lumMod val="85000"/>
              </a:schemeClr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2800">
                <a:solidFill>
                  <a:srgbClr val="526479"/>
                </a:solidFill>
                <a:latin typeface="Libre Franklin"/>
              </a:rPr>
              <a:t>License</a:t>
            </a:r>
          </a:p>
        </p:txBody>
      </p:sp>
      <p:sp>
        <p:nvSpPr>
          <p:cNvPr id="13" name="Google Shape;1295;p61">
            <a:extLst>
              <a:ext uri="{FF2B5EF4-FFF2-40B4-BE49-F238E27FC236}">
                <a16:creationId xmlns:a16="http://schemas.microsoft.com/office/drawing/2014/main" id="{4A49581B-9DCF-75E2-E8A7-6CC9495298F6}"/>
              </a:ext>
            </a:extLst>
          </p:cNvPr>
          <p:cNvSpPr/>
          <p:nvPr/>
        </p:nvSpPr>
        <p:spPr>
          <a:xfrm>
            <a:off x="4460587" y="4699445"/>
            <a:ext cx="3390130" cy="648858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chemeClr val="bg1">
                <a:lumMod val="85000"/>
              </a:schemeClr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2800">
                <a:solidFill>
                  <a:srgbClr val="526479"/>
                </a:solidFill>
                <a:latin typeface="Libre Franklin"/>
              </a:rPr>
              <a:t>Related links</a:t>
            </a:r>
          </a:p>
        </p:txBody>
      </p:sp>
      <p:sp>
        <p:nvSpPr>
          <p:cNvPr id="15" name="Google Shape;1295;p61">
            <a:extLst>
              <a:ext uri="{FF2B5EF4-FFF2-40B4-BE49-F238E27FC236}">
                <a16:creationId xmlns:a16="http://schemas.microsoft.com/office/drawing/2014/main" id="{FCD9D19B-8AA6-AE65-4376-025400204040}"/>
              </a:ext>
            </a:extLst>
          </p:cNvPr>
          <p:cNvSpPr/>
          <p:nvPr/>
        </p:nvSpPr>
        <p:spPr>
          <a:xfrm>
            <a:off x="8241572" y="4709296"/>
            <a:ext cx="3390131" cy="648858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chemeClr val="bg1">
                <a:lumMod val="85000"/>
              </a:schemeClr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2800">
                <a:solidFill>
                  <a:srgbClr val="526479"/>
                </a:solidFill>
                <a:latin typeface="Libre Franklin"/>
              </a:rPr>
              <a:t>Target audience</a:t>
            </a:r>
            <a:endParaRPr lang="en-US"/>
          </a:p>
        </p:txBody>
      </p:sp>
      <p:sp>
        <p:nvSpPr>
          <p:cNvPr id="16" name="Google Shape;1295;p61">
            <a:extLst>
              <a:ext uri="{FF2B5EF4-FFF2-40B4-BE49-F238E27FC236}">
                <a16:creationId xmlns:a16="http://schemas.microsoft.com/office/drawing/2014/main" id="{3F32A9A6-4876-4AE7-D871-FFDAD39D9608}"/>
              </a:ext>
            </a:extLst>
          </p:cNvPr>
          <p:cNvSpPr/>
          <p:nvPr/>
        </p:nvSpPr>
        <p:spPr>
          <a:xfrm>
            <a:off x="8241573" y="2057624"/>
            <a:ext cx="3390131" cy="657616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chemeClr val="bg1">
                <a:lumMod val="85000"/>
              </a:schemeClr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2000">
                <a:solidFill>
                  <a:srgbClr val="526479"/>
                </a:solidFill>
                <a:latin typeface="Libre Franklin"/>
              </a:rPr>
              <a:t>Focus area and engagement priorities</a:t>
            </a:r>
            <a:endParaRPr lang="en-US" sz="2000"/>
          </a:p>
        </p:txBody>
      </p:sp>
      <p:sp>
        <p:nvSpPr>
          <p:cNvPr id="17" name="Google Shape;1295;p61">
            <a:extLst>
              <a:ext uri="{FF2B5EF4-FFF2-40B4-BE49-F238E27FC236}">
                <a16:creationId xmlns:a16="http://schemas.microsoft.com/office/drawing/2014/main" id="{B6291343-9327-5681-F722-3FD1DDDD63F2}"/>
              </a:ext>
            </a:extLst>
          </p:cNvPr>
          <p:cNvSpPr/>
          <p:nvPr/>
        </p:nvSpPr>
        <p:spPr>
          <a:xfrm>
            <a:off x="8241573" y="2952536"/>
            <a:ext cx="3390131" cy="648859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chemeClr val="bg1">
                <a:lumMod val="85000"/>
              </a:schemeClr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2800">
                <a:solidFill>
                  <a:srgbClr val="526479"/>
                </a:solidFill>
                <a:latin typeface="Libre Franklin"/>
              </a:rPr>
              <a:t>GWP</a:t>
            </a:r>
          </a:p>
        </p:txBody>
      </p:sp>
      <p:sp>
        <p:nvSpPr>
          <p:cNvPr id="18" name="Google Shape;1295;p61">
            <a:extLst>
              <a:ext uri="{FF2B5EF4-FFF2-40B4-BE49-F238E27FC236}">
                <a16:creationId xmlns:a16="http://schemas.microsoft.com/office/drawing/2014/main" id="{186E3E52-E4D7-0BBA-9D6A-88CD0D01EF5A}"/>
              </a:ext>
            </a:extLst>
          </p:cNvPr>
          <p:cNvSpPr/>
          <p:nvPr/>
        </p:nvSpPr>
        <p:spPr>
          <a:xfrm>
            <a:off x="8241573" y="3802997"/>
            <a:ext cx="3390131" cy="666049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chemeClr val="bg1">
                <a:lumMod val="85000"/>
              </a:schemeClr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2800">
                <a:solidFill>
                  <a:srgbClr val="526479"/>
                </a:solidFill>
                <a:latin typeface="Libre Franklin"/>
              </a:rPr>
              <a:t>Version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923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1e7c3e2d5c8_1_447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3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b="1"/>
              <a:t>5</a:t>
            </a:fld>
            <a:endParaRPr b="1"/>
          </a:p>
        </p:txBody>
      </p:sp>
      <p:sp>
        <p:nvSpPr>
          <p:cNvPr id="383" name="Google Shape;383;g1e7c3e2d5c8_1_447"/>
          <p:cNvSpPr txBox="1">
            <a:spLocks noGrp="1"/>
          </p:cNvSpPr>
          <p:nvPr>
            <p:ph type="title"/>
          </p:nvPr>
        </p:nvSpPr>
        <p:spPr>
          <a:xfrm>
            <a:off x="516000" y="255596"/>
            <a:ext cx="9180000" cy="6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rgbClr val="2E4729"/>
              </a:buClr>
              <a:buSzPts val="4400"/>
              <a:buFont typeface="Libre Franklin"/>
              <a:buNone/>
            </a:pPr>
            <a:r>
              <a:rPr lang="en-US" sz="4300">
                <a:solidFill>
                  <a:srgbClr val="526479"/>
                </a:solidFill>
              </a:rPr>
              <a:t>Group on Earth Observations (GEO)</a:t>
            </a:r>
            <a:endParaRPr sz="4300">
              <a:solidFill>
                <a:srgbClr val="526479"/>
              </a:solidFill>
            </a:endParaRPr>
          </a:p>
        </p:txBody>
      </p:sp>
      <p:sp>
        <p:nvSpPr>
          <p:cNvPr id="384" name="Google Shape;384;g1e7c3e2d5c8_1_447"/>
          <p:cNvSpPr/>
          <p:nvPr/>
        </p:nvSpPr>
        <p:spPr>
          <a:xfrm>
            <a:off x="10086050" y="142600"/>
            <a:ext cx="1943100" cy="894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85" name="Google Shape;385;g1e7c3e2d5c8_1_447"/>
          <p:cNvPicPr preferRelativeResize="0"/>
          <p:nvPr/>
        </p:nvPicPr>
        <p:blipFill rotWithShape="1">
          <a:blip r:embed="rId3">
            <a:alphaModFix/>
          </a:blip>
          <a:srcRect l="4629" t="9804" r="27693"/>
          <a:stretch/>
        </p:blipFill>
        <p:spPr>
          <a:xfrm>
            <a:off x="6689475" y="4809675"/>
            <a:ext cx="5118775" cy="15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g1e7c3e2d5c8_1_447"/>
          <p:cNvSpPr txBox="1"/>
          <p:nvPr/>
        </p:nvSpPr>
        <p:spPr>
          <a:xfrm>
            <a:off x="0" y="2171700"/>
            <a:ext cx="12192000" cy="2041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526479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GEO </a:t>
            </a:r>
            <a:r>
              <a:rPr lang="en-US" sz="3200">
                <a:solidFill>
                  <a:srgbClr val="526479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is a partnership of more than 110 national governments and in excess of</a:t>
            </a:r>
            <a:r>
              <a:rPr lang="en-US" sz="3200" b="1">
                <a:solidFill>
                  <a:srgbClr val="526479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</a:t>
            </a:r>
            <a:r>
              <a:rPr lang="en-US" sz="3200">
                <a:solidFill>
                  <a:srgbClr val="526479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100 Participating Organizations </a:t>
            </a:r>
            <a:endParaRPr sz="3200"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387" name="Google Shape;387;g1e7c3e2d5c8_1_447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/>
              <a:t>06/16/2023</a:t>
            </a:r>
            <a:endParaRPr b="1"/>
          </a:p>
        </p:txBody>
      </p:sp>
      <p:sp>
        <p:nvSpPr>
          <p:cNvPr id="4" name="Google Shape;365;g1e7c3e2d5c8_1_410">
            <a:extLst>
              <a:ext uri="{FF2B5EF4-FFF2-40B4-BE49-F238E27FC236}">
                <a16:creationId xmlns:a16="http://schemas.microsoft.com/office/drawing/2014/main" id="{9E735F7F-B444-B95A-4CD1-64728FFF6726}"/>
              </a:ext>
            </a:extLst>
          </p:cNvPr>
          <p:cNvSpPr txBox="1"/>
          <p:nvPr/>
        </p:nvSpPr>
        <p:spPr>
          <a:xfrm>
            <a:off x="287400" y="6503700"/>
            <a:ext cx="2875800" cy="36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sz="1200" b="1" err="1">
                <a:latin typeface="Libre Franklin"/>
                <a:ea typeface="Libre Franklin"/>
                <a:cs typeface="Libre Franklin"/>
                <a:sym typeface="Libre Franklin"/>
              </a:rPr>
              <a:t>EuroGEO</a:t>
            </a: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 Workshop 2024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6" name="Google Shape;342;p1">
            <a:extLst>
              <a:ext uri="{FF2B5EF4-FFF2-40B4-BE49-F238E27FC236}">
                <a16:creationId xmlns:a16="http://schemas.microsoft.com/office/drawing/2014/main" id="{EEA26039-A8B6-1A35-6A97-AFB2E6951287}"/>
              </a:ext>
            </a:extLst>
          </p:cNvPr>
          <p:cNvSpPr txBox="1"/>
          <p:nvPr/>
        </p:nvSpPr>
        <p:spPr>
          <a:xfrm>
            <a:off x="2560351" y="6508217"/>
            <a:ext cx="5629701" cy="358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GEO Knowledge Hub</a:t>
            </a: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 to preserve and share EO Applications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g1e7c3e2d5c8_1_67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/>
              <a:t>06/16/2023</a:t>
            </a:r>
            <a:endParaRPr b="1"/>
          </a:p>
        </p:txBody>
      </p:sp>
      <p:sp>
        <p:nvSpPr>
          <p:cNvPr id="3" name="Google Shape;697;g1e7c3e2d5c8_1_67">
            <a:extLst>
              <a:ext uri="{FF2B5EF4-FFF2-40B4-BE49-F238E27FC236}">
                <a16:creationId xmlns:a16="http://schemas.microsoft.com/office/drawing/2014/main" id="{F09EA7DE-2386-CA61-0CF8-9D6E85AEEEF5}"/>
              </a:ext>
            </a:extLst>
          </p:cNvPr>
          <p:cNvSpPr txBox="1"/>
          <p:nvPr/>
        </p:nvSpPr>
        <p:spPr>
          <a:xfrm>
            <a:off x="3854254" y="2348080"/>
            <a:ext cx="7797648" cy="201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4900" b="1">
                <a:solidFill>
                  <a:srgbClr val="526479"/>
                </a:solidFill>
                <a:sym typeface="Libre Franklin"/>
              </a:rPr>
              <a:t>Make publications visible</a:t>
            </a:r>
            <a:endParaRPr lang="en-US"/>
          </a:p>
        </p:txBody>
      </p:sp>
      <p:pic>
        <p:nvPicPr>
          <p:cNvPr id="4" name="Picture 3" descr="A blue and black logo&#10;&#10;Description automatically generated">
            <a:extLst>
              <a:ext uri="{FF2B5EF4-FFF2-40B4-BE49-F238E27FC236}">
                <a16:creationId xmlns:a16="http://schemas.microsoft.com/office/drawing/2014/main" id="{A244DB40-33DA-A64D-A0CB-A9D365C114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615" y="2406855"/>
            <a:ext cx="2739001" cy="2052484"/>
          </a:xfrm>
          <a:prstGeom prst="rect">
            <a:avLst/>
          </a:prstGeom>
        </p:spPr>
      </p:pic>
      <p:sp>
        <p:nvSpPr>
          <p:cNvPr id="6" name="Google Shape;365;g1e7c3e2d5c8_1_410">
            <a:extLst>
              <a:ext uri="{FF2B5EF4-FFF2-40B4-BE49-F238E27FC236}">
                <a16:creationId xmlns:a16="http://schemas.microsoft.com/office/drawing/2014/main" id="{FEC86C8A-6D86-3A56-C592-D16913D90572}"/>
              </a:ext>
            </a:extLst>
          </p:cNvPr>
          <p:cNvSpPr txBox="1"/>
          <p:nvPr/>
        </p:nvSpPr>
        <p:spPr>
          <a:xfrm>
            <a:off x="287400" y="6503700"/>
            <a:ext cx="2875800" cy="36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sz="1200" b="1" err="1">
                <a:latin typeface="Libre Franklin"/>
                <a:ea typeface="Libre Franklin"/>
                <a:cs typeface="Libre Franklin"/>
                <a:sym typeface="Libre Franklin"/>
              </a:rPr>
              <a:t>EuroGEO</a:t>
            </a: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 Workshop 2024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8" name="Google Shape;342;p1">
            <a:extLst>
              <a:ext uri="{FF2B5EF4-FFF2-40B4-BE49-F238E27FC236}">
                <a16:creationId xmlns:a16="http://schemas.microsoft.com/office/drawing/2014/main" id="{9177BDE5-FE54-DF49-9F97-DB463C60FF75}"/>
              </a:ext>
            </a:extLst>
          </p:cNvPr>
          <p:cNvSpPr txBox="1"/>
          <p:nvPr/>
        </p:nvSpPr>
        <p:spPr>
          <a:xfrm>
            <a:off x="2560351" y="6508217"/>
            <a:ext cx="5629701" cy="358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GEO Knowledge Hub</a:t>
            </a: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 to preserve and share EO Applications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  <p:extLst>
      <p:ext uri="{BB962C8B-B14F-4D97-AF65-F5344CB8AC3E}">
        <p14:creationId xmlns:p14="http://schemas.microsoft.com/office/powerpoint/2010/main" val="204175790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g1e7c3e2d5c8_1_67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/>
              <a:t>06/16/2023</a:t>
            </a:r>
            <a:endParaRPr b="1"/>
          </a:p>
        </p:txBody>
      </p:sp>
      <p:sp>
        <p:nvSpPr>
          <p:cNvPr id="3" name="Google Shape;697;g1e7c3e2d5c8_1_67">
            <a:extLst>
              <a:ext uri="{FF2B5EF4-FFF2-40B4-BE49-F238E27FC236}">
                <a16:creationId xmlns:a16="http://schemas.microsoft.com/office/drawing/2014/main" id="{1CAF529E-C0AD-F4A8-147F-46C07C71F62F}"/>
              </a:ext>
            </a:extLst>
          </p:cNvPr>
          <p:cNvSpPr txBox="1"/>
          <p:nvPr/>
        </p:nvSpPr>
        <p:spPr>
          <a:xfrm>
            <a:off x="5150247" y="2420409"/>
            <a:ext cx="6585004" cy="201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4900" b="1">
                <a:solidFill>
                  <a:srgbClr val="526479"/>
                </a:solidFill>
                <a:sym typeface="Libre Franklin"/>
              </a:rPr>
              <a:t>Provide access to training materials</a:t>
            </a:r>
            <a:endParaRPr lang="en-US"/>
          </a:p>
        </p:txBody>
      </p:sp>
      <p:pic>
        <p:nvPicPr>
          <p:cNvPr id="4" name="Picture 3" descr="A blue and black logo&#10;&#10;Description automatically generated">
            <a:extLst>
              <a:ext uri="{FF2B5EF4-FFF2-40B4-BE49-F238E27FC236}">
                <a16:creationId xmlns:a16="http://schemas.microsoft.com/office/drawing/2014/main" id="{DEAF30B7-FA01-0DA7-F54D-67AA9DCF6B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5112" y="2058628"/>
            <a:ext cx="2747298" cy="2748936"/>
          </a:xfrm>
          <a:prstGeom prst="rect">
            <a:avLst/>
          </a:prstGeom>
        </p:spPr>
      </p:pic>
      <p:sp>
        <p:nvSpPr>
          <p:cNvPr id="6" name="Google Shape;365;g1e7c3e2d5c8_1_410">
            <a:extLst>
              <a:ext uri="{FF2B5EF4-FFF2-40B4-BE49-F238E27FC236}">
                <a16:creationId xmlns:a16="http://schemas.microsoft.com/office/drawing/2014/main" id="{976A8175-2D83-F10F-3AB2-AFFD577EE683}"/>
              </a:ext>
            </a:extLst>
          </p:cNvPr>
          <p:cNvSpPr txBox="1"/>
          <p:nvPr/>
        </p:nvSpPr>
        <p:spPr>
          <a:xfrm>
            <a:off x="287400" y="6503700"/>
            <a:ext cx="2875800" cy="36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sz="1200" b="1" err="1">
                <a:latin typeface="Libre Franklin"/>
                <a:ea typeface="Libre Franklin"/>
                <a:cs typeface="Libre Franklin"/>
                <a:sym typeface="Libre Franklin"/>
              </a:rPr>
              <a:t>EuroGEO</a:t>
            </a: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 Workshop 2024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8" name="Google Shape;342;p1">
            <a:extLst>
              <a:ext uri="{FF2B5EF4-FFF2-40B4-BE49-F238E27FC236}">
                <a16:creationId xmlns:a16="http://schemas.microsoft.com/office/drawing/2014/main" id="{CD7FC964-C097-2E1E-7D4E-2065637E13C9}"/>
              </a:ext>
            </a:extLst>
          </p:cNvPr>
          <p:cNvSpPr txBox="1"/>
          <p:nvPr/>
        </p:nvSpPr>
        <p:spPr>
          <a:xfrm>
            <a:off x="2560351" y="6508217"/>
            <a:ext cx="5629701" cy="358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GEO Knowledge Hub</a:t>
            </a: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 to preserve and share EO Applications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  <p:extLst>
      <p:ext uri="{BB962C8B-B14F-4D97-AF65-F5344CB8AC3E}">
        <p14:creationId xmlns:p14="http://schemas.microsoft.com/office/powerpoint/2010/main" val="378575035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g1e7c3e2d5c8_1_67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/>
              <a:t>06/16/2023</a:t>
            </a:r>
            <a:endParaRPr b="1"/>
          </a:p>
        </p:txBody>
      </p:sp>
      <p:sp>
        <p:nvSpPr>
          <p:cNvPr id="3" name="Google Shape;697;g1e7c3e2d5c8_1_67">
            <a:extLst>
              <a:ext uri="{FF2B5EF4-FFF2-40B4-BE49-F238E27FC236}">
                <a16:creationId xmlns:a16="http://schemas.microsoft.com/office/drawing/2014/main" id="{5E0938F5-183D-DECF-8C8A-135061CE0237}"/>
              </a:ext>
            </a:extLst>
          </p:cNvPr>
          <p:cNvSpPr txBox="1"/>
          <p:nvPr/>
        </p:nvSpPr>
        <p:spPr>
          <a:xfrm>
            <a:off x="4713536" y="2350851"/>
            <a:ext cx="6585004" cy="201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4900" b="1">
                <a:solidFill>
                  <a:srgbClr val="526479"/>
                </a:solidFill>
                <a:sym typeface="Libre Franklin"/>
              </a:rPr>
              <a:t>Ensure effortless access to the full range of products</a:t>
            </a:r>
            <a:endParaRPr lang="en-US"/>
          </a:p>
        </p:txBody>
      </p:sp>
      <p:pic>
        <p:nvPicPr>
          <p:cNvPr id="8" name="Picture 7" descr="A blue hand with a finger pointing at it&#10;&#10;Description automatically generated">
            <a:extLst>
              <a:ext uri="{FF2B5EF4-FFF2-40B4-BE49-F238E27FC236}">
                <a16:creationId xmlns:a16="http://schemas.microsoft.com/office/drawing/2014/main" id="{93D6A5C9-EEFC-5B5F-F686-690B3C23B3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116" y="1536137"/>
            <a:ext cx="3352800" cy="3343275"/>
          </a:xfrm>
          <a:prstGeom prst="rect">
            <a:avLst/>
          </a:prstGeom>
        </p:spPr>
      </p:pic>
      <p:sp>
        <p:nvSpPr>
          <p:cNvPr id="4" name="Google Shape;365;g1e7c3e2d5c8_1_410">
            <a:extLst>
              <a:ext uri="{FF2B5EF4-FFF2-40B4-BE49-F238E27FC236}">
                <a16:creationId xmlns:a16="http://schemas.microsoft.com/office/drawing/2014/main" id="{76575839-089C-E98D-D7F4-4F1D891105D6}"/>
              </a:ext>
            </a:extLst>
          </p:cNvPr>
          <p:cNvSpPr txBox="1"/>
          <p:nvPr/>
        </p:nvSpPr>
        <p:spPr>
          <a:xfrm>
            <a:off x="287400" y="6503700"/>
            <a:ext cx="2875800" cy="36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sz="1200" b="1" err="1">
                <a:latin typeface="Libre Franklin"/>
                <a:ea typeface="Libre Franklin"/>
                <a:cs typeface="Libre Franklin"/>
                <a:sym typeface="Libre Franklin"/>
              </a:rPr>
              <a:t>EuroGEO</a:t>
            </a: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 Workshop 2024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7" name="Google Shape;342;p1">
            <a:extLst>
              <a:ext uri="{FF2B5EF4-FFF2-40B4-BE49-F238E27FC236}">
                <a16:creationId xmlns:a16="http://schemas.microsoft.com/office/drawing/2014/main" id="{926E2F33-1AF5-0CC5-1B8C-5EB3DA3194D2}"/>
              </a:ext>
            </a:extLst>
          </p:cNvPr>
          <p:cNvSpPr txBox="1"/>
          <p:nvPr/>
        </p:nvSpPr>
        <p:spPr>
          <a:xfrm>
            <a:off x="2560351" y="6508217"/>
            <a:ext cx="5629701" cy="358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GEO Knowledge Hub</a:t>
            </a: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 to preserve and share EO Applications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  <p:extLst>
      <p:ext uri="{BB962C8B-B14F-4D97-AF65-F5344CB8AC3E}">
        <p14:creationId xmlns:p14="http://schemas.microsoft.com/office/powerpoint/2010/main" val="220960532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g1e7c3e2d5c8_1_67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/>
              <a:t>06/16/2023</a:t>
            </a:r>
            <a:endParaRPr b="1"/>
          </a:p>
        </p:txBody>
      </p:sp>
      <p:sp>
        <p:nvSpPr>
          <p:cNvPr id="3" name="Google Shape;697;g1e7c3e2d5c8_1_67">
            <a:extLst>
              <a:ext uri="{FF2B5EF4-FFF2-40B4-BE49-F238E27FC236}">
                <a16:creationId xmlns:a16="http://schemas.microsoft.com/office/drawing/2014/main" id="{95E617A4-C88E-4571-5C94-7E7A13ABA555}"/>
              </a:ext>
            </a:extLst>
          </p:cNvPr>
          <p:cNvSpPr txBox="1"/>
          <p:nvPr/>
        </p:nvSpPr>
        <p:spPr>
          <a:xfrm>
            <a:off x="5036385" y="2400631"/>
            <a:ext cx="6920939" cy="201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4900" b="1">
                <a:solidFill>
                  <a:srgbClr val="526479"/>
                </a:solidFill>
                <a:sym typeface="Libre Franklin"/>
              </a:rPr>
              <a:t>Providing User Stories</a:t>
            </a:r>
            <a:endParaRPr lang="en-US"/>
          </a:p>
        </p:txBody>
      </p:sp>
      <p:pic>
        <p:nvPicPr>
          <p:cNvPr id="4" name="Picture 3" descr="A blue line drawing of a paper and a pen&#10;&#10;Description automatically generated">
            <a:extLst>
              <a:ext uri="{FF2B5EF4-FFF2-40B4-BE49-F238E27FC236}">
                <a16:creationId xmlns:a16="http://schemas.microsoft.com/office/drawing/2014/main" id="{26FA70D9-E2E4-FF7C-7670-3E6D10A7F4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383" y="2001946"/>
            <a:ext cx="2805387" cy="2814912"/>
          </a:xfrm>
          <a:prstGeom prst="rect">
            <a:avLst/>
          </a:prstGeom>
        </p:spPr>
      </p:pic>
      <p:sp>
        <p:nvSpPr>
          <p:cNvPr id="6" name="Google Shape;365;g1e7c3e2d5c8_1_410">
            <a:extLst>
              <a:ext uri="{FF2B5EF4-FFF2-40B4-BE49-F238E27FC236}">
                <a16:creationId xmlns:a16="http://schemas.microsoft.com/office/drawing/2014/main" id="{6549209C-3C11-9428-F94A-AAB2A076C60D}"/>
              </a:ext>
            </a:extLst>
          </p:cNvPr>
          <p:cNvSpPr txBox="1"/>
          <p:nvPr/>
        </p:nvSpPr>
        <p:spPr>
          <a:xfrm>
            <a:off x="287400" y="6503700"/>
            <a:ext cx="2875800" cy="36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sz="1200" b="1" err="1">
                <a:latin typeface="Libre Franklin"/>
                <a:ea typeface="Libre Franklin"/>
                <a:cs typeface="Libre Franklin"/>
                <a:sym typeface="Libre Franklin"/>
              </a:rPr>
              <a:t>EuroGEO</a:t>
            </a: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 Workshop 2024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8" name="Google Shape;342;p1">
            <a:extLst>
              <a:ext uri="{FF2B5EF4-FFF2-40B4-BE49-F238E27FC236}">
                <a16:creationId xmlns:a16="http://schemas.microsoft.com/office/drawing/2014/main" id="{ABA71A9F-9CA9-8928-02DB-F73DA8F7456C}"/>
              </a:ext>
            </a:extLst>
          </p:cNvPr>
          <p:cNvSpPr txBox="1"/>
          <p:nvPr/>
        </p:nvSpPr>
        <p:spPr>
          <a:xfrm>
            <a:off x="2560351" y="6508217"/>
            <a:ext cx="5629701" cy="358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GEO Knowledge Hub</a:t>
            </a: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 to preserve and share EO Applications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  <p:extLst>
      <p:ext uri="{BB962C8B-B14F-4D97-AF65-F5344CB8AC3E}">
        <p14:creationId xmlns:p14="http://schemas.microsoft.com/office/powerpoint/2010/main" val="62896669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g1e7c3e2d5c8_1_67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/>
              <a:t>06/16/2023</a:t>
            </a:r>
            <a:endParaRPr b="1"/>
          </a:p>
        </p:txBody>
      </p:sp>
      <p:sp>
        <p:nvSpPr>
          <p:cNvPr id="3" name="Google Shape;697;g1e7c3e2d5c8_1_67">
            <a:extLst>
              <a:ext uri="{FF2B5EF4-FFF2-40B4-BE49-F238E27FC236}">
                <a16:creationId xmlns:a16="http://schemas.microsoft.com/office/drawing/2014/main" id="{40D71516-D2AF-FFAC-EC93-017DB09C3F1B}"/>
              </a:ext>
            </a:extLst>
          </p:cNvPr>
          <p:cNvSpPr txBox="1"/>
          <p:nvPr/>
        </p:nvSpPr>
        <p:spPr>
          <a:xfrm>
            <a:off x="4520564" y="2420920"/>
            <a:ext cx="6585004" cy="201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4900" b="1">
                <a:solidFill>
                  <a:srgbClr val="526479"/>
                </a:solidFill>
                <a:sym typeface="Libre Franklin"/>
              </a:rPr>
              <a:t>Licensing</a:t>
            </a:r>
            <a:endParaRPr lang="en-US"/>
          </a:p>
        </p:txBody>
      </p:sp>
      <p:pic>
        <p:nvPicPr>
          <p:cNvPr id="2" name="Picture 1" descr="A blue and black web page with a ribbon&#10;&#10;Description automatically generated">
            <a:extLst>
              <a:ext uri="{FF2B5EF4-FFF2-40B4-BE49-F238E27FC236}">
                <a16:creationId xmlns:a16="http://schemas.microsoft.com/office/drawing/2014/main" id="{90B2931D-E465-5FA9-0825-CC7D586D34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8842" y="2349500"/>
            <a:ext cx="2563762" cy="2167194"/>
          </a:xfrm>
          <a:prstGeom prst="rect">
            <a:avLst/>
          </a:prstGeom>
        </p:spPr>
      </p:pic>
      <p:sp>
        <p:nvSpPr>
          <p:cNvPr id="6" name="Google Shape;365;g1e7c3e2d5c8_1_410">
            <a:extLst>
              <a:ext uri="{FF2B5EF4-FFF2-40B4-BE49-F238E27FC236}">
                <a16:creationId xmlns:a16="http://schemas.microsoft.com/office/drawing/2014/main" id="{911BFEE3-65B3-9B3A-AD41-9621E0F5E407}"/>
              </a:ext>
            </a:extLst>
          </p:cNvPr>
          <p:cNvSpPr txBox="1"/>
          <p:nvPr/>
        </p:nvSpPr>
        <p:spPr>
          <a:xfrm>
            <a:off x="287400" y="6503700"/>
            <a:ext cx="2875800" cy="36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sz="1200" b="1" err="1">
                <a:latin typeface="Libre Franklin"/>
                <a:ea typeface="Libre Franklin"/>
                <a:cs typeface="Libre Franklin"/>
                <a:sym typeface="Libre Franklin"/>
              </a:rPr>
              <a:t>EuroGEO</a:t>
            </a: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 Workshop 2024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8" name="Google Shape;342;p1">
            <a:extLst>
              <a:ext uri="{FF2B5EF4-FFF2-40B4-BE49-F238E27FC236}">
                <a16:creationId xmlns:a16="http://schemas.microsoft.com/office/drawing/2014/main" id="{92F6672E-68C5-067E-134B-580D930EAEC0}"/>
              </a:ext>
            </a:extLst>
          </p:cNvPr>
          <p:cNvSpPr txBox="1"/>
          <p:nvPr/>
        </p:nvSpPr>
        <p:spPr>
          <a:xfrm>
            <a:off x="2560351" y="6508217"/>
            <a:ext cx="5629701" cy="358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GEO Knowledge Hub</a:t>
            </a: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 to preserve and share EO Applications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5" name="Google Shape;1295;p61">
            <a:extLst>
              <a:ext uri="{FF2B5EF4-FFF2-40B4-BE49-F238E27FC236}">
                <a16:creationId xmlns:a16="http://schemas.microsoft.com/office/drawing/2014/main" id="{5E69DEB1-F0DB-2952-9202-EE160C5448B7}"/>
              </a:ext>
            </a:extLst>
          </p:cNvPr>
          <p:cNvSpPr/>
          <p:nvPr/>
        </p:nvSpPr>
        <p:spPr>
          <a:xfrm>
            <a:off x="1184480" y="5324532"/>
            <a:ext cx="10092532" cy="926805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chemeClr val="bg1">
                <a:lumMod val="85000"/>
              </a:schemeClr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>
                <a:latin typeface="Helvetica"/>
                <a:cs typeface="Helvetica"/>
                <a:sym typeface="Libre Franklin"/>
              </a:rPr>
              <a:t>GEO Data Working Group - Law and Policy Subgroup. (2023). </a:t>
            </a:r>
            <a:r>
              <a:rPr lang="en-US" b="1">
                <a:latin typeface="Helvetica"/>
                <a:cs typeface="Helvetica"/>
                <a:sym typeface="Libre Franklin"/>
              </a:rPr>
              <a:t>Data Licensing Guidance.</a:t>
            </a:r>
            <a:r>
              <a:rPr lang="en-US">
                <a:latin typeface="Helvetica"/>
                <a:cs typeface="Helvetica"/>
                <a:sym typeface="Libre Franklin"/>
              </a:rPr>
              <a:t> Geneva, Switzerland: Group on Earth Observations Secretariat. </a:t>
            </a:r>
          </a:p>
          <a:p>
            <a:pPr algn="ctr"/>
            <a:r>
              <a:rPr lang="en-US">
                <a:latin typeface="Helvetica"/>
                <a:cs typeface="Helvetica"/>
                <a:sym typeface="Libre Franklin"/>
                <a:hlinkClick r:id="rId4"/>
              </a:rPr>
              <a:t>https://doi.org/10.60566/c3yd5-2s987</a:t>
            </a:r>
            <a:r>
              <a:rPr lang="en-US">
                <a:latin typeface="Helvetica"/>
                <a:cs typeface="Helvetica"/>
                <a:sym typeface="Libre Franklin"/>
              </a:rPr>
              <a:t>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79827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g1e7c3e2d5c8_1_67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/>
              <a:t>06/16/2023</a:t>
            </a:r>
            <a:endParaRPr b="1"/>
          </a:p>
        </p:txBody>
      </p:sp>
      <p:sp>
        <p:nvSpPr>
          <p:cNvPr id="3" name="Google Shape;697;g1e7c3e2d5c8_1_67">
            <a:extLst>
              <a:ext uri="{FF2B5EF4-FFF2-40B4-BE49-F238E27FC236}">
                <a16:creationId xmlns:a16="http://schemas.microsoft.com/office/drawing/2014/main" id="{44BBE8CA-492D-843A-8489-C2A29B5A7D2F}"/>
              </a:ext>
            </a:extLst>
          </p:cNvPr>
          <p:cNvSpPr txBox="1"/>
          <p:nvPr/>
        </p:nvSpPr>
        <p:spPr>
          <a:xfrm>
            <a:off x="3852276" y="2199183"/>
            <a:ext cx="7469907" cy="201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4900" b="1">
                <a:solidFill>
                  <a:srgbClr val="526479"/>
                </a:solidFill>
                <a:sym typeface="Libre Franklin"/>
              </a:rPr>
              <a:t>Interact with community</a:t>
            </a:r>
            <a:endParaRPr lang="en-US"/>
          </a:p>
        </p:txBody>
      </p:sp>
      <p:pic>
        <p:nvPicPr>
          <p:cNvPr id="4" name="Picture 3" descr="A blue and black logo&#10;&#10;Description automatically generated">
            <a:extLst>
              <a:ext uri="{FF2B5EF4-FFF2-40B4-BE49-F238E27FC236}">
                <a16:creationId xmlns:a16="http://schemas.microsoft.com/office/drawing/2014/main" id="{DE591283-3647-EFD1-5B51-8BC9C4A537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887" y="2062726"/>
            <a:ext cx="2739104" cy="2740742"/>
          </a:xfrm>
          <a:prstGeom prst="rect">
            <a:avLst/>
          </a:prstGeom>
        </p:spPr>
      </p:pic>
      <p:sp>
        <p:nvSpPr>
          <p:cNvPr id="6" name="Google Shape;365;g1e7c3e2d5c8_1_410">
            <a:extLst>
              <a:ext uri="{FF2B5EF4-FFF2-40B4-BE49-F238E27FC236}">
                <a16:creationId xmlns:a16="http://schemas.microsoft.com/office/drawing/2014/main" id="{FEFBC1DF-F198-095A-9255-C914B068131C}"/>
              </a:ext>
            </a:extLst>
          </p:cNvPr>
          <p:cNvSpPr txBox="1"/>
          <p:nvPr/>
        </p:nvSpPr>
        <p:spPr>
          <a:xfrm>
            <a:off x="287400" y="6503700"/>
            <a:ext cx="2875800" cy="36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sz="1200" b="1" err="1">
                <a:latin typeface="Libre Franklin"/>
                <a:ea typeface="Libre Franklin"/>
                <a:cs typeface="Libre Franklin"/>
                <a:sym typeface="Libre Franklin"/>
              </a:rPr>
              <a:t>EuroGEO</a:t>
            </a: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 Workshop 2024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8" name="Google Shape;342;p1">
            <a:extLst>
              <a:ext uri="{FF2B5EF4-FFF2-40B4-BE49-F238E27FC236}">
                <a16:creationId xmlns:a16="http://schemas.microsoft.com/office/drawing/2014/main" id="{700C2E7C-64BC-1ED8-75E3-225324D35164}"/>
              </a:ext>
            </a:extLst>
          </p:cNvPr>
          <p:cNvSpPr txBox="1"/>
          <p:nvPr/>
        </p:nvSpPr>
        <p:spPr>
          <a:xfrm>
            <a:off x="2560351" y="6508217"/>
            <a:ext cx="5629701" cy="358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GEO Knowledge Hub</a:t>
            </a: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 to preserve and share EO Applications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  <p:extLst>
      <p:ext uri="{BB962C8B-B14F-4D97-AF65-F5344CB8AC3E}">
        <p14:creationId xmlns:p14="http://schemas.microsoft.com/office/powerpoint/2010/main" val="302358680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g1e7c3e2d5c8_1_67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/>
              <a:t>06/16/2023</a:t>
            </a:r>
            <a:endParaRPr b="1"/>
          </a:p>
        </p:txBody>
      </p:sp>
      <p:sp>
        <p:nvSpPr>
          <p:cNvPr id="3" name="Google Shape;697;g1e7c3e2d5c8_1_67">
            <a:extLst>
              <a:ext uri="{FF2B5EF4-FFF2-40B4-BE49-F238E27FC236}">
                <a16:creationId xmlns:a16="http://schemas.microsoft.com/office/drawing/2014/main" id="{44BBE8CA-492D-843A-8489-C2A29B5A7D2F}"/>
              </a:ext>
            </a:extLst>
          </p:cNvPr>
          <p:cNvSpPr txBox="1"/>
          <p:nvPr/>
        </p:nvSpPr>
        <p:spPr>
          <a:xfrm>
            <a:off x="4286534" y="2371247"/>
            <a:ext cx="7469907" cy="201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4900" b="1">
                <a:solidFill>
                  <a:srgbClr val="526479"/>
                </a:solidFill>
                <a:sym typeface="Libre Franklin"/>
              </a:rPr>
              <a:t>Think in the long-term</a:t>
            </a:r>
            <a:endParaRPr lang="en-US"/>
          </a:p>
        </p:txBody>
      </p:sp>
      <p:pic>
        <p:nvPicPr>
          <p:cNvPr id="2" name="Picture 1" descr="A blue clock and arrow&#10;&#10;Description automatically generated">
            <a:extLst>
              <a:ext uri="{FF2B5EF4-FFF2-40B4-BE49-F238E27FC236}">
                <a16:creationId xmlns:a16="http://schemas.microsoft.com/office/drawing/2014/main" id="{8E10189D-7A2A-CA1D-E5C6-9EC47CF3AB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2062726"/>
            <a:ext cx="2739104" cy="2740742"/>
          </a:xfrm>
          <a:prstGeom prst="rect">
            <a:avLst/>
          </a:prstGeom>
        </p:spPr>
      </p:pic>
      <p:sp>
        <p:nvSpPr>
          <p:cNvPr id="6" name="Google Shape;365;g1e7c3e2d5c8_1_410">
            <a:extLst>
              <a:ext uri="{FF2B5EF4-FFF2-40B4-BE49-F238E27FC236}">
                <a16:creationId xmlns:a16="http://schemas.microsoft.com/office/drawing/2014/main" id="{6D50B945-4701-070F-B8A2-D291132C69FE}"/>
              </a:ext>
            </a:extLst>
          </p:cNvPr>
          <p:cNvSpPr txBox="1"/>
          <p:nvPr/>
        </p:nvSpPr>
        <p:spPr>
          <a:xfrm>
            <a:off x="287400" y="6503700"/>
            <a:ext cx="2875800" cy="36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sz="1200" b="1" err="1">
                <a:latin typeface="Libre Franklin"/>
                <a:ea typeface="Libre Franklin"/>
                <a:cs typeface="Libre Franklin"/>
                <a:sym typeface="Libre Franklin"/>
              </a:rPr>
              <a:t>EuroGEO</a:t>
            </a: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 Workshop 2024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8" name="Google Shape;342;p1">
            <a:extLst>
              <a:ext uri="{FF2B5EF4-FFF2-40B4-BE49-F238E27FC236}">
                <a16:creationId xmlns:a16="http://schemas.microsoft.com/office/drawing/2014/main" id="{87619515-B672-F455-9BFF-DBA29F37D13D}"/>
              </a:ext>
            </a:extLst>
          </p:cNvPr>
          <p:cNvSpPr txBox="1"/>
          <p:nvPr/>
        </p:nvSpPr>
        <p:spPr>
          <a:xfrm>
            <a:off x="2560351" y="6508217"/>
            <a:ext cx="5629701" cy="358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GEO Knowledge Hub</a:t>
            </a: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 to preserve and share EO Applications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  <p:extLst>
      <p:ext uri="{BB962C8B-B14F-4D97-AF65-F5344CB8AC3E}">
        <p14:creationId xmlns:p14="http://schemas.microsoft.com/office/powerpoint/2010/main" val="266233561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g1e7c3e2d5c8_1_67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/>
              <a:t>06/16/2023</a:t>
            </a:r>
            <a:endParaRPr b="1"/>
          </a:p>
        </p:txBody>
      </p:sp>
      <p:sp>
        <p:nvSpPr>
          <p:cNvPr id="3" name="Google Shape;697;g1e7c3e2d5c8_1_67">
            <a:extLst>
              <a:ext uri="{FF2B5EF4-FFF2-40B4-BE49-F238E27FC236}">
                <a16:creationId xmlns:a16="http://schemas.microsoft.com/office/drawing/2014/main" id="{44BBE8CA-492D-843A-8489-C2A29B5A7D2F}"/>
              </a:ext>
            </a:extLst>
          </p:cNvPr>
          <p:cNvSpPr txBox="1"/>
          <p:nvPr/>
        </p:nvSpPr>
        <p:spPr>
          <a:xfrm>
            <a:off x="4286534" y="2371247"/>
            <a:ext cx="7469907" cy="201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4900" b="1">
                <a:solidFill>
                  <a:srgbClr val="526479"/>
                </a:solidFill>
                <a:sym typeface="Libre Franklin"/>
              </a:rPr>
              <a:t>Always Up-To-Date</a:t>
            </a:r>
            <a:endParaRPr lang="en-US"/>
          </a:p>
        </p:txBody>
      </p:sp>
      <p:pic>
        <p:nvPicPr>
          <p:cNvPr id="6" name="Picture 5" descr="A blue circle with a calendar and gear&#10;&#10;Description automatically generated">
            <a:extLst>
              <a:ext uri="{FF2B5EF4-FFF2-40B4-BE49-F238E27FC236}">
                <a16:creationId xmlns:a16="http://schemas.microsoft.com/office/drawing/2014/main" id="{47AEFDAF-6EAF-EB9D-0873-B479C72600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4440" y="1943100"/>
            <a:ext cx="2981325" cy="2971800"/>
          </a:xfrm>
          <a:prstGeom prst="rect">
            <a:avLst/>
          </a:prstGeom>
        </p:spPr>
      </p:pic>
      <p:sp>
        <p:nvSpPr>
          <p:cNvPr id="4" name="Google Shape;365;g1e7c3e2d5c8_1_410">
            <a:extLst>
              <a:ext uri="{FF2B5EF4-FFF2-40B4-BE49-F238E27FC236}">
                <a16:creationId xmlns:a16="http://schemas.microsoft.com/office/drawing/2014/main" id="{B142F880-ED2F-6EE8-E97A-55D24ED52966}"/>
              </a:ext>
            </a:extLst>
          </p:cNvPr>
          <p:cNvSpPr txBox="1"/>
          <p:nvPr/>
        </p:nvSpPr>
        <p:spPr>
          <a:xfrm>
            <a:off x="287400" y="6503700"/>
            <a:ext cx="2875800" cy="36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sz="1200" b="1" err="1">
                <a:latin typeface="Libre Franklin"/>
                <a:ea typeface="Libre Franklin"/>
                <a:cs typeface="Libre Franklin"/>
                <a:sym typeface="Libre Franklin"/>
              </a:rPr>
              <a:t>EuroGEO</a:t>
            </a: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 Workshop 2024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8" name="Google Shape;342;p1">
            <a:extLst>
              <a:ext uri="{FF2B5EF4-FFF2-40B4-BE49-F238E27FC236}">
                <a16:creationId xmlns:a16="http://schemas.microsoft.com/office/drawing/2014/main" id="{33447388-CB0B-EF7E-55D1-1E4A746D0934}"/>
              </a:ext>
            </a:extLst>
          </p:cNvPr>
          <p:cNvSpPr txBox="1"/>
          <p:nvPr/>
        </p:nvSpPr>
        <p:spPr>
          <a:xfrm>
            <a:off x="2560351" y="6508217"/>
            <a:ext cx="5629701" cy="358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GEO Knowledge Hub</a:t>
            </a: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 to preserve and share EO Applications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5" name="Google Shape;1295;p61">
            <a:extLst>
              <a:ext uri="{FF2B5EF4-FFF2-40B4-BE49-F238E27FC236}">
                <a16:creationId xmlns:a16="http://schemas.microsoft.com/office/drawing/2014/main" id="{F7C94A3B-6F8C-DD6D-DB4E-C4A8F725E67E}"/>
              </a:ext>
            </a:extLst>
          </p:cNvPr>
          <p:cNvSpPr/>
          <p:nvPr/>
        </p:nvSpPr>
        <p:spPr>
          <a:xfrm>
            <a:off x="2644088" y="5524947"/>
            <a:ext cx="9307125" cy="666375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chemeClr val="bg1">
                <a:lumMod val="85000"/>
              </a:schemeClr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2800" b="1">
                <a:solidFill>
                  <a:srgbClr val="526479"/>
                </a:solidFill>
                <a:latin typeface="Libre Franklin"/>
              </a:rPr>
              <a:t>Supported by the GKH Link Checker </a:t>
            </a:r>
            <a:r>
              <a:rPr lang="en-US" sz="2800">
                <a:solidFill>
                  <a:srgbClr val="526479"/>
                </a:solidFill>
                <a:latin typeface="Libre Franklin"/>
              </a:rPr>
              <a:t>automated tool</a:t>
            </a:r>
          </a:p>
        </p:txBody>
      </p:sp>
    </p:spTree>
    <p:extLst>
      <p:ext uri="{BB962C8B-B14F-4D97-AF65-F5344CB8AC3E}">
        <p14:creationId xmlns:p14="http://schemas.microsoft.com/office/powerpoint/2010/main" val="427468146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g1e7c3e2d5c8_1_67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/>
              <a:t>06/16/2023</a:t>
            </a:r>
            <a:endParaRPr b="1"/>
          </a:p>
        </p:txBody>
      </p:sp>
      <p:sp>
        <p:nvSpPr>
          <p:cNvPr id="4" name="Google Shape;365;g1e7c3e2d5c8_1_410">
            <a:extLst>
              <a:ext uri="{FF2B5EF4-FFF2-40B4-BE49-F238E27FC236}">
                <a16:creationId xmlns:a16="http://schemas.microsoft.com/office/drawing/2014/main" id="{B142F880-ED2F-6EE8-E97A-55D24ED52966}"/>
              </a:ext>
            </a:extLst>
          </p:cNvPr>
          <p:cNvSpPr txBox="1"/>
          <p:nvPr/>
        </p:nvSpPr>
        <p:spPr>
          <a:xfrm>
            <a:off x="287400" y="6503700"/>
            <a:ext cx="2875800" cy="36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936067D-1AAA-D8DF-193A-CD46401E60C8}"/>
              </a:ext>
            </a:extLst>
          </p:cNvPr>
          <p:cNvSpPr/>
          <p:nvPr/>
        </p:nvSpPr>
        <p:spPr>
          <a:xfrm>
            <a:off x="9934575" y="104774"/>
            <a:ext cx="2114550" cy="10763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black background with blue text&#10;&#10;Description automatically generated">
            <a:extLst>
              <a:ext uri="{FF2B5EF4-FFF2-40B4-BE49-F238E27FC236}">
                <a16:creationId xmlns:a16="http://schemas.microsoft.com/office/drawing/2014/main" id="{7ED1BAB4-0855-515F-AFDF-769AD75327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" y="508044"/>
            <a:ext cx="11658600" cy="5841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84560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20E6097-E919-09D4-6751-18C5C3AA5F0D}"/>
              </a:ext>
            </a:extLst>
          </p:cNvPr>
          <p:cNvSpPr/>
          <p:nvPr/>
        </p:nvSpPr>
        <p:spPr>
          <a:xfrm>
            <a:off x="9934575" y="104774"/>
            <a:ext cx="2114550" cy="10763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reeform 2"/>
          <p:cNvSpPr/>
          <p:nvPr/>
        </p:nvSpPr>
        <p:spPr>
          <a:xfrm>
            <a:off x="6640413" y="1324012"/>
            <a:ext cx="4865788" cy="4760515"/>
          </a:xfrm>
          <a:custGeom>
            <a:avLst/>
            <a:gdLst/>
            <a:ahLst/>
            <a:cxnLst/>
            <a:rect l="l" t="t" r="r" b="b"/>
            <a:pathLst>
              <a:path w="7298681" h="7140772">
                <a:moveTo>
                  <a:pt x="0" y="0"/>
                </a:moveTo>
                <a:lnTo>
                  <a:pt x="7298681" y="0"/>
                </a:lnTo>
                <a:lnTo>
                  <a:pt x="7298681" y="7140772"/>
                </a:lnTo>
                <a:lnTo>
                  <a:pt x="0" y="71407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724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42900" y="202733"/>
            <a:ext cx="11506200" cy="6322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121916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0" marR="0" indent="0" algn="ctr" defTabSz="121916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0" marR="0" indent="0" algn="ctr" defTabSz="121916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0" marR="0" indent="0" algn="ctr" defTabSz="121916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0" marR="0" indent="0" algn="ctr" defTabSz="121916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0" marR="0" indent="0" algn="ctr" defTabSz="121916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0" marR="0" indent="0" algn="ctr" defTabSz="121916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0" marR="0" indent="0" algn="ctr" defTabSz="121916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0" marR="0" indent="0" algn="ctr" defTabSz="121916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algn="ctr">
              <a:lnSpc>
                <a:spcPts val="5413"/>
              </a:lnSpc>
            </a:pPr>
            <a:r>
              <a:rPr lang="en-US" sz="3850">
                <a:solidFill>
                  <a:srgbClr val="000000"/>
                </a:solidFill>
                <a:latin typeface="Arial"/>
                <a:cs typeface="Arial"/>
              </a:rPr>
              <a:t>We build with     </a:t>
            </a:r>
            <a:r>
              <a:rPr lang="en-US" sz="3850" b="1">
                <a:solidFill>
                  <a:srgbClr val="000000"/>
                </a:solidFill>
                <a:latin typeface="Arial"/>
                <a:cs typeface="Arial"/>
              </a:rPr>
              <a:t>together </a:t>
            </a:r>
            <a:r>
              <a:rPr lang="en-US" sz="3850">
                <a:solidFill>
                  <a:srgbClr val="000000"/>
                </a:solidFill>
                <a:latin typeface="Arial"/>
                <a:cs typeface="Arial"/>
              </a:rPr>
              <a:t>with the GEO Community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968305" y="1922993"/>
            <a:ext cx="4657912" cy="5262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121916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0" marR="0" indent="0" algn="ctr" defTabSz="121916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0" marR="0" indent="0" algn="ctr" defTabSz="121916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0" marR="0" indent="0" algn="ctr" defTabSz="121916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0" marR="0" indent="0" algn="ctr" defTabSz="121916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0" marR="0" indent="0" algn="ctr" defTabSz="121916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0" marR="0" indent="0" algn="ctr" defTabSz="121916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0" marR="0" indent="0" algn="ctr" defTabSz="121916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0" marR="0" indent="0" algn="ctr" defTabSz="121916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algn="just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Arial"/>
                <a:cs typeface="Arial"/>
              </a:rPr>
              <a:t>(1) Community effort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68305" y="4987313"/>
            <a:ext cx="4657912" cy="5262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121916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0" marR="0" indent="0" algn="ctr" defTabSz="121916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0" marR="0" indent="0" algn="ctr" defTabSz="121916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0" marR="0" indent="0" algn="ctr" defTabSz="121916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0" marR="0" indent="0" algn="ctr" defTabSz="121916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0" marR="0" indent="0" algn="ctr" defTabSz="121916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0" marR="0" indent="0" algn="ctr" defTabSz="121916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0" marR="0" indent="0" algn="ctr" defTabSz="121916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0" marR="0" indent="0" algn="ctr" defTabSz="121916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algn="just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Arial"/>
                <a:cs typeface="Arial"/>
              </a:rPr>
              <a:t>(3) Let’s go together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68305" y="3455153"/>
            <a:ext cx="4657912" cy="5262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121916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0" marR="0" indent="0" algn="ctr" defTabSz="121916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0" marR="0" indent="0" algn="ctr" defTabSz="121916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0" marR="0" indent="0" algn="ctr" defTabSz="121916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0" marR="0" indent="0" algn="ctr" defTabSz="121916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0" marR="0" indent="0" algn="ctr" defTabSz="121916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0" marR="0" indent="0" algn="ctr" defTabSz="121916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0" marR="0" indent="0" algn="ctr" defTabSz="121916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0" marR="0" indent="0" algn="ctr" defTabSz="121916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algn="just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Arial"/>
                <a:cs typeface="Arial"/>
              </a:rPr>
              <a:t>(2) On-demand approach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545021" y="321690"/>
            <a:ext cx="347134" cy="459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121916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0" marR="0" indent="0" algn="ctr" defTabSz="121916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0" marR="0" indent="0" algn="ctr" defTabSz="121916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0" marR="0" indent="0" algn="ctr" defTabSz="121916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0" marR="0" indent="0" algn="ctr" defTabSz="121916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0" marR="0" indent="0" algn="ctr" defTabSz="121916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0" marR="0" indent="0" algn="ctr" defTabSz="121916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0" marR="0" indent="0" algn="ctr" defTabSz="121916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0" marR="0" indent="0" algn="ctr" defTabSz="121916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algn="ctr">
              <a:lnSpc>
                <a:spcPts val="3826"/>
              </a:lnSpc>
              <a:spcBef>
                <a:spcPct val="0"/>
              </a:spcBef>
            </a:pPr>
            <a:r>
              <a:rPr lang="en-US" sz="2733">
                <a:solidFill>
                  <a:srgbClr val="000000"/>
                </a:solidFill>
                <a:ea typeface="Helvetica"/>
              </a:rPr>
              <a:t>❤️</a:t>
            </a:r>
          </a:p>
        </p:txBody>
      </p:sp>
      <p:sp>
        <p:nvSpPr>
          <p:cNvPr id="9" name="GEOSEC Resource Mobilization Approaches…">
            <a:extLst>
              <a:ext uri="{FF2B5EF4-FFF2-40B4-BE49-F238E27FC236}">
                <a16:creationId xmlns:a16="http://schemas.microsoft.com/office/drawing/2014/main" id="{68A8C9EF-3800-E222-0203-C7CB3205818C}"/>
              </a:ext>
            </a:extLst>
          </p:cNvPr>
          <p:cNvSpPr txBox="1"/>
          <p:nvPr/>
        </p:nvSpPr>
        <p:spPr>
          <a:xfrm>
            <a:off x="10149840" y="6325426"/>
            <a:ext cx="1693694" cy="2151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 anchor="ctr">
            <a:spAutoFit/>
          </a:bodyPr>
          <a:lstStyle>
            <a:def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121916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0" marR="0" indent="0" algn="ctr" defTabSz="121916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0" marR="0" indent="0" algn="ctr" defTabSz="121916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0" marR="0" indent="0" algn="ctr" defTabSz="121916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0" marR="0" indent="0" algn="ctr" defTabSz="121916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0" marR="0" indent="0" algn="ctr" defTabSz="121916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0" marR="0" indent="0" algn="ctr" defTabSz="121916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0" marR="0" indent="0" algn="ctr" defTabSz="121916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0" marR="0" indent="0" algn="ctr" defTabSz="121916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algn="r" defTabSz="1219169">
              <a:lnSpc>
                <a:spcPts val="1350"/>
              </a:lnSpc>
              <a:defRPr sz="2000" b="1" spc="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pt-PT" sz="1000"/>
              <a:t>56</a:t>
            </a:r>
            <a:endParaRPr sz="1000"/>
          </a:p>
        </p:txBody>
      </p:sp>
    </p:spTree>
    <p:extLst>
      <p:ext uri="{BB962C8B-B14F-4D97-AF65-F5344CB8AC3E}">
        <p14:creationId xmlns:p14="http://schemas.microsoft.com/office/powerpoint/2010/main" val="8850753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1e7c3e2d5c8_1_462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3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b="1"/>
              <a:t>6</a:t>
            </a:fld>
            <a:endParaRPr b="1"/>
          </a:p>
        </p:txBody>
      </p:sp>
      <p:sp>
        <p:nvSpPr>
          <p:cNvPr id="395" name="Google Shape;395;g1e7c3e2d5c8_1_462"/>
          <p:cNvSpPr txBox="1">
            <a:spLocks noGrp="1"/>
          </p:cNvSpPr>
          <p:nvPr>
            <p:ph type="title"/>
          </p:nvPr>
        </p:nvSpPr>
        <p:spPr>
          <a:xfrm>
            <a:off x="516000" y="255596"/>
            <a:ext cx="9180000" cy="6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rgbClr val="2E4729"/>
              </a:buClr>
              <a:buSzPts val="4400"/>
              <a:buFont typeface="Libre Franklin"/>
              <a:buNone/>
            </a:pPr>
            <a:r>
              <a:rPr lang="en-US" sz="4300">
                <a:solidFill>
                  <a:srgbClr val="526479"/>
                </a:solidFill>
              </a:rPr>
              <a:t>Group on Earth Observations (GEO)</a:t>
            </a:r>
            <a:endParaRPr sz="4300">
              <a:solidFill>
                <a:srgbClr val="526479"/>
              </a:solidFill>
            </a:endParaRPr>
          </a:p>
        </p:txBody>
      </p:sp>
      <p:sp>
        <p:nvSpPr>
          <p:cNvPr id="396" name="Google Shape;396;g1e7c3e2d5c8_1_462"/>
          <p:cNvSpPr/>
          <p:nvPr/>
        </p:nvSpPr>
        <p:spPr>
          <a:xfrm>
            <a:off x="10086050" y="142600"/>
            <a:ext cx="1943100" cy="894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97" name="Google Shape;397;g1e7c3e2d5c8_1_462"/>
          <p:cNvPicPr preferRelativeResize="0"/>
          <p:nvPr/>
        </p:nvPicPr>
        <p:blipFill rotWithShape="1">
          <a:blip r:embed="rId3">
            <a:alphaModFix/>
          </a:blip>
          <a:srcRect l="4629" t="9804" r="27693"/>
          <a:stretch/>
        </p:blipFill>
        <p:spPr>
          <a:xfrm>
            <a:off x="6689475" y="4809675"/>
            <a:ext cx="5118775" cy="15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g1e7c3e2d5c8_1_462"/>
          <p:cNvSpPr txBox="1"/>
          <p:nvPr/>
        </p:nvSpPr>
        <p:spPr>
          <a:xfrm>
            <a:off x="0" y="2171700"/>
            <a:ext cx="12192000" cy="217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526479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GEO </a:t>
            </a:r>
            <a:r>
              <a:rPr lang="en-US" sz="3200">
                <a:solidFill>
                  <a:srgbClr val="526479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envisions a future where </a:t>
            </a:r>
            <a:r>
              <a:rPr lang="en-US" sz="3200" b="1">
                <a:solidFill>
                  <a:srgbClr val="526479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decisions</a:t>
            </a:r>
            <a:r>
              <a:rPr lang="en-US" sz="3200">
                <a:solidFill>
                  <a:srgbClr val="526479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and </a:t>
            </a:r>
            <a:r>
              <a:rPr lang="en-US" sz="3200" b="1">
                <a:solidFill>
                  <a:srgbClr val="526479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actions</a:t>
            </a:r>
            <a:r>
              <a:rPr lang="en-US" sz="3200">
                <a:solidFill>
                  <a:srgbClr val="526479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for the benefit of humankind are </a:t>
            </a:r>
            <a:r>
              <a:rPr lang="en-US" sz="3200" b="1">
                <a:solidFill>
                  <a:srgbClr val="526479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informed</a:t>
            </a:r>
            <a:r>
              <a:rPr lang="en-US" sz="3200">
                <a:solidFill>
                  <a:srgbClr val="526479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by coordinated, comprehensive and sustained </a:t>
            </a:r>
            <a:r>
              <a:rPr lang="en-US" sz="3200" b="1">
                <a:solidFill>
                  <a:srgbClr val="526479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Earth observations</a:t>
            </a:r>
            <a:endParaRPr sz="1000" b="1"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399" name="Google Shape;399;g1e7c3e2d5c8_1_462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/>
              <a:t>06/16/2023</a:t>
            </a:r>
            <a:endParaRPr b="1"/>
          </a:p>
        </p:txBody>
      </p:sp>
      <p:sp>
        <p:nvSpPr>
          <p:cNvPr id="4" name="Google Shape;365;g1e7c3e2d5c8_1_410">
            <a:extLst>
              <a:ext uri="{FF2B5EF4-FFF2-40B4-BE49-F238E27FC236}">
                <a16:creationId xmlns:a16="http://schemas.microsoft.com/office/drawing/2014/main" id="{AA96A02C-6A39-A628-A3DB-3F8288409F4F}"/>
              </a:ext>
            </a:extLst>
          </p:cNvPr>
          <p:cNvSpPr txBox="1"/>
          <p:nvPr/>
        </p:nvSpPr>
        <p:spPr>
          <a:xfrm>
            <a:off x="287400" y="6503700"/>
            <a:ext cx="2875800" cy="36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sz="1200" b="1" err="1">
                <a:latin typeface="Libre Franklin"/>
                <a:ea typeface="Libre Franklin"/>
                <a:cs typeface="Libre Franklin"/>
                <a:sym typeface="Libre Franklin"/>
              </a:rPr>
              <a:t>EuroGEO</a:t>
            </a: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 Workshop 2024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6" name="Google Shape;342;p1">
            <a:extLst>
              <a:ext uri="{FF2B5EF4-FFF2-40B4-BE49-F238E27FC236}">
                <a16:creationId xmlns:a16="http://schemas.microsoft.com/office/drawing/2014/main" id="{91DF4FEE-DF04-9A8C-0124-373EB374D58B}"/>
              </a:ext>
            </a:extLst>
          </p:cNvPr>
          <p:cNvSpPr txBox="1"/>
          <p:nvPr/>
        </p:nvSpPr>
        <p:spPr>
          <a:xfrm>
            <a:off x="2560351" y="6508217"/>
            <a:ext cx="5629701" cy="358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GEO Knowledge Hub</a:t>
            </a: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 to preserve and share EO Applications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g1e7c3e2d5c8_1_67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/>
              <a:t>06/16/2023</a:t>
            </a:r>
            <a:endParaRPr b="1"/>
          </a:p>
        </p:txBody>
      </p:sp>
      <p:sp>
        <p:nvSpPr>
          <p:cNvPr id="4" name="Google Shape;365;g1e7c3e2d5c8_1_410">
            <a:extLst>
              <a:ext uri="{FF2B5EF4-FFF2-40B4-BE49-F238E27FC236}">
                <a16:creationId xmlns:a16="http://schemas.microsoft.com/office/drawing/2014/main" id="{B142F880-ED2F-6EE8-E97A-55D24ED52966}"/>
              </a:ext>
            </a:extLst>
          </p:cNvPr>
          <p:cNvSpPr txBox="1"/>
          <p:nvPr/>
        </p:nvSpPr>
        <p:spPr>
          <a:xfrm>
            <a:off x="287400" y="6503700"/>
            <a:ext cx="2875800" cy="36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sz="1200" b="1" err="1">
                <a:latin typeface="Libre Franklin"/>
                <a:ea typeface="Libre Franklin"/>
                <a:cs typeface="Libre Franklin"/>
                <a:sym typeface="Libre Franklin"/>
              </a:rPr>
              <a:t>EuroGEO</a:t>
            </a: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 Workshop 2024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8" name="Google Shape;342;p1">
            <a:extLst>
              <a:ext uri="{FF2B5EF4-FFF2-40B4-BE49-F238E27FC236}">
                <a16:creationId xmlns:a16="http://schemas.microsoft.com/office/drawing/2014/main" id="{33447388-CB0B-EF7E-55D1-1E4A746D0934}"/>
              </a:ext>
            </a:extLst>
          </p:cNvPr>
          <p:cNvSpPr txBox="1"/>
          <p:nvPr/>
        </p:nvSpPr>
        <p:spPr>
          <a:xfrm>
            <a:off x="2560351" y="6508217"/>
            <a:ext cx="5629701" cy="358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GEO Knowledge Hub</a:t>
            </a: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 to preserve and share EO Applications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3" name="Google Shape;697;g1e7c3e2d5c8_1_67">
            <a:extLst>
              <a:ext uri="{FF2B5EF4-FFF2-40B4-BE49-F238E27FC236}">
                <a16:creationId xmlns:a16="http://schemas.microsoft.com/office/drawing/2014/main" id="{CB99DF63-CE48-C105-B543-582804FF196E}"/>
              </a:ext>
            </a:extLst>
          </p:cNvPr>
          <p:cNvSpPr txBox="1"/>
          <p:nvPr/>
        </p:nvSpPr>
        <p:spPr>
          <a:xfrm>
            <a:off x="2806064" y="2420920"/>
            <a:ext cx="6585004" cy="201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9600" b="1">
                <a:solidFill>
                  <a:srgbClr val="526479"/>
                </a:solidFill>
                <a:sym typeface="Libre Franklin"/>
              </a:rPr>
              <a:t>Thank you</a:t>
            </a:r>
            <a:endParaRPr lang="en-US" sz="9600"/>
          </a:p>
        </p:txBody>
      </p:sp>
    </p:spTree>
    <p:extLst>
      <p:ext uri="{BB962C8B-B14F-4D97-AF65-F5344CB8AC3E}">
        <p14:creationId xmlns:p14="http://schemas.microsoft.com/office/powerpoint/2010/main" val="24951961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1e7c3e2d5c8_1_487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3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b="1"/>
              <a:t>7</a:t>
            </a:fld>
            <a:endParaRPr b="1"/>
          </a:p>
        </p:txBody>
      </p:sp>
      <p:sp>
        <p:nvSpPr>
          <p:cNvPr id="407" name="Google Shape;407;g1e7c3e2d5c8_1_487"/>
          <p:cNvSpPr txBox="1">
            <a:spLocks noGrp="1"/>
          </p:cNvSpPr>
          <p:nvPr>
            <p:ph type="title"/>
          </p:nvPr>
        </p:nvSpPr>
        <p:spPr>
          <a:xfrm>
            <a:off x="516000" y="255596"/>
            <a:ext cx="9180000" cy="6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rgbClr val="2E4729"/>
              </a:buClr>
              <a:buSzPts val="4400"/>
              <a:buFont typeface="Libre Franklin"/>
              <a:buNone/>
            </a:pPr>
            <a:r>
              <a:rPr lang="en-US" sz="4300">
                <a:solidFill>
                  <a:srgbClr val="526479"/>
                </a:solidFill>
              </a:rPr>
              <a:t>Group on Earth Observations (GEO)</a:t>
            </a:r>
            <a:endParaRPr sz="4300">
              <a:solidFill>
                <a:srgbClr val="526479"/>
              </a:solidFill>
            </a:endParaRPr>
          </a:p>
        </p:txBody>
      </p:sp>
      <p:grpSp>
        <p:nvGrpSpPr>
          <p:cNvPr id="408" name="Google Shape;408;g1e7c3e2d5c8_1_487"/>
          <p:cNvGrpSpPr/>
          <p:nvPr/>
        </p:nvGrpSpPr>
        <p:grpSpPr>
          <a:xfrm>
            <a:off x="6272503" y="2134112"/>
            <a:ext cx="5717750" cy="3625151"/>
            <a:chOff x="6259525" y="2216063"/>
            <a:chExt cx="5717750" cy="3625151"/>
          </a:xfrm>
        </p:grpSpPr>
        <p:pic>
          <p:nvPicPr>
            <p:cNvPr id="409" name="Google Shape;409;g1e7c3e2d5c8_1_487"/>
            <p:cNvPicPr preferRelativeResize="0"/>
            <p:nvPr/>
          </p:nvPicPr>
          <p:blipFill rotWithShape="1">
            <a:blip r:embed="rId3">
              <a:alphaModFix/>
            </a:blip>
            <a:srcRect b="56631"/>
            <a:stretch/>
          </p:blipFill>
          <p:spPr>
            <a:xfrm>
              <a:off x="6259525" y="2216062"/>
              <a:ext cx="5412950" cy="3320351"/>
            </a:xfrm>
            <a:prstGeom prst="rect">
              <a:avLst/>
            </a:prstGeom>
            <a:noFill/>
            <a:ln w="19050" cap="flat" cmpd="sng">
              <a:solidFill>
                <a:srgbClr val="526479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410" name="Google Shape;410;g1e7c3e2d5c8_1_487"/>
            <p:cNvPicPr preferRelativeResize="0"/>
            <p:nvPr/>
          </p:nvPicPr>
          <p:blipFill rotWithShape="1">
            <a:blip r:embed="rId3">
              <a:alphaModFix/>
            </a:blip>
            <a:srcRect b="56631"/>
            <a:stretch/>
          </p:blipFill>
          <p:spPr>
            <a:xfrm>
              <a:off x="6411925" y="2368462"/>
              <a:ext cx="5412950" cy="3320351"/>
            </a:xfrm>
            <a:prstGeom prst="rect">
              <a:avLst/>
            </a:prstGeom>
            <a:noFill/>
            <a:ln w="19050" cap="flat" cmpd="sng">
              <a:solidFill>
                <a:srgbClr val="526479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411" name="Google Shape;411;g1e7c3e2d5c8_1_487"/>
            <p:cNvPicPr preferRelativeResize="0"/>
            <p:nvPr/>
          </p:nvPicPr>
          <p:blipFill rotWithShape="1">
            <a:blip r:embed="rId3">
              <a:alphaModFix/>
            </a:blip>
            <a:srcRect b="56631"/>
            <a:stretch/>
          </p:blipFill>
          <p:spPr>
            <a:xfrm>
              <a:off x="6564325" y="2520862"/>
              <a:ext cx="5412950" cy="3320351"/>
            </a:xfrm>
            <a:prstGeom prst="rect">
              <a:avLst/>
            </a:prstGeom>
            <a:noFill/>
            <a:ln w="19050" cap="flat" cmpd="sng">
              <a:solidFill>
                <a:srgbClr val="526479"/>
              </a:solidFill>
              <a:prstDash val="solid"/>
              <a:round/>
              <a:headEnd type="none" w="sm" len="sm"/>
              <a:tailEnd type="none" w="sm" len="sm"/>
            </a:ln>
          </p:spPr>
        </p:pic>
      </p:grpSp>
      <p:sp>
        <p:nvSpPr>
          <p:cNvPr id="412" name="Google Shape;412;g1e7c3e2d5c8_1_487"/>
          <p:cNvSpPr txBox="1"/>
          <p:nvPr/>
        </p:nvSpPr>
        <p:spPr>
          <a:xfrm>
            <a:off x="6503978" y="1426927"/>
            <a:ext cx="5079600" cy="7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600" b="1" i="0" u="none" strike="noStrike" cap="none">
                <a:solidFill>
                  <a:srgbClr val="526479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Open Knowledge Statement</a:t>
            </a:r>
            <a:endParaRPr sz="1600"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grpSp>
        <p:nvGrpSpPr>
          <p:cNvPr id="413" name="Google Shape;413;g1e7c3e2d5c8_1_487"/>
          <p:cNvGrpSpPr/>
          <p:nvPr/>
        </p:nvGrpSpPr>
        <p:grpSpPr>
          <a:xfrm>
            <a:off x="173892" y="2134112"/>
            <a:ext cx="5717750" cy="3484238"/>
            <a:chOff x="287400" y="2286525"/>
            <a:chExt cx="5717750" cy="3484238"/>
          </a:xfrm>
        </p:grpSpPr>
        <p:pic>
          <p:nvPicPr>
            <p:cNvPr id="414" name="Google Shape;414;g1e7c3e2d5c8_1_487"/>
            <p:cNvPicPr preferRelativeResize="0"/>
            <p:nvPr/>
          </p:nvPicPr>
          <p:blipFill rotWithShape="1">
            <a:blip r:embed="rId4">
              <a:alphaModFix/>
            </a:blip>
            <a:srcRect b="58470"/>
            <a:stretch/>
          </p:blipFill>
          <p:spPr>
            <a:xfrm>
              <a:off x="287400" y="2286525"/>
              <a:ext cx="5412950" cy="3179438"/>
            </a:xfrm>
            <a:prstGeom prst="rect">
              <a:avLst/>
            </a:prstGeom>
            <a:noFill/>
            <a:ln w="19050" cap="flat" cmpd="sng">
              <a:solidFill>
                <a:srgbClr val="526479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415" name="Google Shape;415;g1e7c3e2d5c8_1_487"/>
            <p:cNvPicPr preferRelativeResize="0"/>
            <p:nvPr/>
          </p:nvPicPr>
          <p:blipFill rotWithShape="1">
            <a:blip r:embed="rId4">
              <a:alphaModFix/>
            </a:blip>
            <a:srcRect b="58470"/>
            <a:stretch/>
          </p:blipFill>
          <p:spPr>
            <a:xfrm>
              <a:off x="439800" y="2438925"/>
              <a:ext cx="5412950" cy="3179438"/>
            </a:xfrm>
            <a:prstGeom prst="rect">
              <a:avLst/>
            </a:prstGeom>
            <a:noFill/>
            <a:ln w="19050" cap="flat" cmpd="sng">
              <a:solidFill>
                <a:srgbClr val="526479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416" name="Google Shape;416;g1e7c3e2d5c8_1_487"/>
            <p:cNvPicPr preferRelativeResize="0"/>
            <p:nvPr/>
          </p:nvPicPr>
          <p:blipFill rotWithShape="1">
            <a:blip r:embed="rId4">
              <a:alphaModFix/>
            </a:blip>
            <a:srcRect b="58470"/>
            <a:stretch/>
          </p:blipFill>
          <p:spPr>
            <a:xfrm>
              <a:off x="592200" y="2591325"/>
              <a:ext cx="5412950" cy="3179438"/>
            </a:xfrm>
            <a:prstGeom prst="rect">
              <a:avLst/>
            </a:prstGeom>
            <a:noFill/>
            <a:ln w="19050" cap="flat" cmpd="sng">
              <a:solidFill>
                <a:srgbClr val="526479"/>
              </a:solidFill>
              <a:prstDash val="solid"/>
              <a:round/>
              <a:headEnd type="none" w="sm" len="sm"/>
              <a:tailEnd type="none" w="sm" len="sm"/>
            </a:ln>
          </p:spPr>
        </p:pic>
      </p:grpSp>
      <p:sp>
        <p:nvSpPr>
          <p:cNvPr id="417" name="Google Shape;417;g1e7c3e2d5c8_1_487"/>
          <p:cNvSpPr txBox="1"/>
          <p:nvPr/>
        </p:nvSpPr>
        <p:spPr>
          <a:xfrm>
            <a:off x="402492" y="1426927"/>
            <a:ext cx="5079600" cy="7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600" b="1">
                <a:solidFill>
                  <a:srgbClr val="526479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GEO Data Sharing principles</a:t>
            </a:r>
            <a:endParaRPr sz="1600"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418" name="Google Shape;418;g1e7c3e2d5c8_1_487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/>
              <a:t>06/16/2023</a:t>
            </a:r>
            <a:endParaRPr b="1"/>
          </a:p>
        </p:txBody>
      </p:sp>
      <p:sp>
        <p:nvSpPr>
          <p:cNvPr id="4" name="Google Shape;365;g1e7c3e2d5c8_1_410">
            <a:extLst>
              <a:ext uri="{FF2B5EF4-FFF2-40B4-BE49-F238E27FC236}">
                <a16:creationId xmlns:a16="http://schemas.microsoft.com/office/drawing/2014/main" id="{9DD3FB14-5F51-66A2-73E8-6DB36D405641}"/>
              </a:ext>
            </a:extLst>
          </p:cNvPr>
          <p:cNvSpPr txBox="1"/>
          <p:nvPr/>
        </p:nvSpPr>
        <p:spPr>
          <a:xfrm>
            <a:off x="287400" y="6503700"/>
            <a:ext cx="2875800" cy="36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sz="1200" b="1" err="1">
                <a:latin typeface="Libre Franklin"/>
                <a:ea typeface="Libre Franklin"/>
                <a:cs typeface="Libre Franklin"/>
                <a:sym typeface="Libre Franklin"/>
              </a:rPr>
              <a:t>EuroGEO</a:t>
            </a: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 Workshop 2024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6" name="Google Shape;342;p1">
            <a:extLst>
              <a:ext uri="{FF2B5EF4-FFF2-40B4-BE49-F238E27FC236}">
                <a16:creationId xmlns:a16="http://schemas.microsoft.com/office/drawing/2014/main" id="{230AD6CC-A3EC-DEB0-EEA4-3719EC16C9BD}"/>
              </a:ext>
            </a:extLst>
          </p:cNvPr>
          <p:cNvSpPr txBox="1"/>
          <p:nvPr/>
        </p:nvSpPr>
        <p:spPr>
          <a:xfrm>
            <a:off x="2560351" y="6508217"/>
            <a:ext cx="5629701" cy="358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GEO Knowledge Hub</a:t>
            </a: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 to preserve and share EO Applications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1e7c3e2d5c8_1_511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3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b="1"/>
              <a:t>8</a:t>
            </a:fld>
            <a:endParaRPr b="1"/>
          </a:p>
        </p:txBody>
      </p:sp>
      <p:sp>
        <p:nvSpPr>
          <p:cNvPr id="426" name="Google Shape;426;g1e7c3e2d5c8_1_511"/>
          <p:cNvSpPr txBox="1">
            <a:spLocks noGrp="1"/>
          </p:cNvSpPr>
          <p:nvPr>
            <p:ph type="title"/>
          </p:nvPr>
        </p:nvSpPr>
        <p:spPr>
          <a:xfrm>
            <a:off x="516000" y="255596"/>
            <a:ext cx="9180000" cy="6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rgbClr val="2E4729"/>
              </a:buClr>
              <a:buSzPts val="4400"/>
              <a:buFont typeface="Libre Franklin"/>
              <a:buNone/>
            </a:pPr>
            <a:r>
              <a:rPr lang="en-US" sz="4300">
                <a:solidFill>
                  <a:srgbClr val="526479"/>
                </a:solidFill>
              </a:rPr>
              <a:t>Group on Earth Observations (GEO)</a:t>
            </a:r>
            <a:endParaRPr sz="4300">
              <a:solidFill>
                <a:srgbClr val="526479"/>
              </a:solidFill>
            </a:endParaRPr>
          </a:p>
        </p:txBody>
      </p:sp>
      <p:pic>
        <p:nvPicPr>
          <p:cNvPr id="427" name="Google Shape;427;g1e7c3e2d5c8_1_511" descr="A picture containing text, swimming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8838" y="1434775"/>
            <a:ext cx="8498717" cy="1619593"/>
          </a:xfrm>
          <a:prstGeom prst="rect">
            <a:avLst/>
          </a:prstGeom>
          <a:noFill/>
          <a:ln w="19050" cap="flat" cmpd="sng">
            <a:solidFill>
              <a:srgbClr val="526479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28" name="Google Shape;428;g1e7c3e2d5c8_1_511" descr="Graphical user interface, text, website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 t="28146" r="1117" b="31788"/>
          <a:stretch/>
        </p:blipFill>
        <p:spPr>
          <a:xfrm>
            <a:off x="4093339" y="3334331"/>
            <a:ext cx="7749824" cy="1799444"/>
          </a:xfrm>
          <a:prstGeom prst="rect">
            <a:avLst/>
          </a:prstGeom>
          <a:noFill/>
          <a:ln w="19050" cap="flat" cmpd="sng">
            <a:solidFill>
              <a:srgbClr val="526479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29" name="Google Shape;429;g1e7c3e2d5c8_1_511"/>
          <p:cNvSpPr/>
          <p:nvPr/>
        </p:nvSpPr>
        <p:spPr>
          <a:xfrm>
            <a:off x="308700" y="5444909"/>
            <a:ext cx="11574600" cy="878700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i="0" u="none" strike="noStrike" cap="none">
                <a:solidFill>
                  <a:srgbClr val="526479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Download the </a:t>
            </a:r>
            <a:r>
              <a:rPr lang="en-US" sz="1600" i="0" u="sng" strike="noStrike" cap="none">
                <a:solidFill>
                  <a:srgbClr val="526479"/>
                </a:solidFill>
                <a:latin typeface="Libre Franklin"/>
                <a:ea typeface="Libre Franklin"/>
                <a:cs typeface="Libre Franklin"/>
                <a:sym typeface="Libre Franklin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GEO Work Programme 2023-2025 Summary Document</a:t>
            </a:r>
            <a:r>
              <a:rPr lang="en-US" sz="1600" i="0" u="none" strike="noStrike" cap="none">
                <a:solidFill>
                  <a:srgbClr val="526479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, which contains short descriptions of each of the GEO Flagships, Initiatives, Pilot Initiatives and Regional GEOs that comprise the GEO Work Programme.</a:t>
            </a:r>
            <a:endParaRPr sz="1600" i="0" u="none" strike="noStrike" cap="none">
              <a:solidFill>
                <a:srgbClr val="526479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430" name="Google Shape;430;g1e7c3e2d5c8_1_511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/>
              <a:t>06/16/2023</a:t>
            </a:r>
            <a:endParaRPr b="1"/>
          </a:p>
        </p:txBody>
      </p:sp>
      <p:sp>
        <p:nvSpPr>
          <p:cNvPr id="4" name="Google Shape;365;g1e7c3e2d5c8_1_410">
            <a:extLst>
              <a:ext uri="{FF2B5EF4-FFF2-40B4-BE49-F238E27FC236}">
                <a16:creationId xmlns:a16="http://schemas.microsoft.com/office/drawing/2014/main" id="{D645583A-0093-F855-75BB-F2721E451F20}"/>
              </a:ext>
            </a:extLst>
          </p:cNvPr>
          <p:cNvSpPr txBox="1"/>
          <p:nvPr/>
        </p:nvSpPr>
        <p:spPr>
          <a:xfrm>
            <a:off x="287400" y="6503700"/>
            <a:ext cx="2875800" cy="36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sz="1200" b="1" err="1">
                <a:latin typeface="Libre Franklin"/>
                <a:ea typeface="Libre Franklin"/>
                <a:cs typeface="Libre Franklin"/>
                <a:sym typeface="Libre Franklin"/>
              </a:rPr>
              <a:t>EuroGEO</a:t>
            </a: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 Workshop 2024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6" name="Google Shape;342;p1">
            <a:extLst>
              <a:ext uri="{FF2B5EF4-FFF2-40B4-BE49-F238E27FC236}">
                <a16:creationId xmlns:a16="http://schemas.microsoft.com/office/drawing/2014/main" id="{7D1928D6-4769-4607-A601-46D2287EF4A6}"/>
              </a:ext>
            </a:extLst>
          </p:cNvPr>
          <p:cNvSpPr txBox="1"/>
          <p:nvPr/>
        </p:nvSpPr>
        <p:spPr>
          <a:xfrm>
            <a:off x="2560351" y="6508217"/>
            <a:ext cx="5629701" cy="358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GEO Knowledge Hub</a:t>
            </a: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 to preserve and share EO Applications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  <p:extLst>
      <p:ext uri="{BB962C8B-B14F-4D97-AF65-F5344CB8AC3E}">
        <p14:creationId xmlns:p14="http://schemas.microsoft.com/office/powerpoint/2010/main" val="20829864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1e7c3e2d5c8_1_511"/>
          <p:cNvSpPr txBox="1">
            <a:spLocks noGrp="1"/>
          </p:cNvSpPr>
          <p:nvPr>
            <p:ph type="sldNum" idx="12"/>
          </p:nvPr>
        </p:nvSpPr>
        <p:spPr>
          <a:xfrm>
            <a:off x="10432856" y="6453386"/>
            <a:ext cx="15963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b="1"/>
              <a:t>9</a:t>
            </a:fld>
            <a:endParaRPr b="1"/>
          </a:p>
        </p:txBody>
      </p:sp>
      <p:sp>
        <p:nvSpPr>
          <p:cNvPr id="426" name="Google Shape;426;g1e7c3e2d5c8_1_511"/>
          <p:cNvSpPr txBox="1">
            <a:spLocks noGrp="1"/>
          </p:cNvSpPr>
          <p:nvPr>
            <p:ph type="title"/>
          </p:nvPr>
        </p:nvSpPr>
        <p:spPr>
          <a:xfrm>
            <a:off x="516000" y="255596"/>
            <a:ext cx="9180000" cy="6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rgbClr val="2E4729"/>
              </a:buClr>
              <a:buSzPts val="4400"/>
              <a:buFont typeface="Libre Franklin"/>
              <a:buNone/>
            </a:pPr>
            <a:r>
              <a:rPr lang="en-US" sz="4300">
                <a:solidFill>
                  <a:srgbClr val="526479"/>
                </a:solidFill>
              </a:rPr>
              <a:t>Group on Earth Observations (GEO)</a:t>
            </a:r>
            <a:endParaRPr sz="4300">
              <a:solidFill>
                <a:srgbClr val="526479"/>
              </a:solidFill>
            </a:endParaRPr>
          </a:p>
        </p:txBody>
      </p:sp>
      <p:sp>
        <p:nvSpPr>
          <p:cNvPr id="430" name="Google Shape;430;g1e7c3e2d5c8_1_511"/>
          <p:cNvSpPr txBox="1">
            <a:spLocks noGrp="1"/>
          </p:cNvSpPr>
          <p:nvPr>
            <p:ph type="dt" idx="10"/>
          </p:nvPr>
        </p:nvSpPr>
        <p:spPr>
          <a:xfrm>
            <a:off x="516000" y="6453386"/>
            <a:ext cx="120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/>
              <a:t>06/16/2023</a:t>
            </a:r>
            <a:endParaRPr b="1"/>
          </a:p>
        </p:txBody>
      </p:sp>
      <p:sp>
        <p:nvSpPr>
          <p:cNvPr id="4" name="Google Shape;365;g1e7c3e2d5c8_1_410">
            <a:extLst>
              <a:ext uri="{FF2B5EF4-FFF2-40B4-BE49-F238E27FC236}">
                <a16:creationId xmlns:a16="http://schemas.microsoft.com/office/drawing/2014/main" id="{D645583A-0093-F855-75BB-F2721E451F20}"/>
              </a:ext>
            </a:extLst>
          </p:cNvPr>
          <p:cNvSpPr txBox="1"/>
          <p:nvPr/>
        </p:nvSpPr>
        <p:spPr>
          <a:xfrm>
            <a:off x="287400" y="6503700"/>
            <a:ext cx="2875800" cy="36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sz="1200" b="1" err="1">
                <a:latin typeface="Libre Franklin"/>
                <a:ea typeface="Libre Franklin"/>
                <a:cs typeface="Libre Franklin"/>
                <a:sym typeface="Libre Franklin"/>
              </a:rPr>
              <a:t>EuroGEO</a:t>
            </a: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 Workshop 2024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6" name="Google Shape;342;p1">
            <a:extLst>
              <a:ext uri="{FF2B5EF4-FFF2-40B4-BE49-F238E27FC236}">
                <a16:creationId xmlns:a16="http://schemas.microsoft.com/office/drawing/2014/main" id="{7D1928D6-4769-4607-A601-46D2287EF4A6}"/>
              </a:ext>
            </a:extLst>
          </p:cNvPr>
          <p:cNvSpPr txBox="1"/>
          <p:nvPr/>
        </p:nvSpPr>
        <p:spPr>
          <a:xfrm>
            <a:off x="2560351" y="6508217"/>
            <a:ext cx="5629701" cy="358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GEO Knowledge Hub</a:t>
            </a: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 to preserve and share EO Applications</a:t>
            </a:r>
            <a:endParaRPr sz="12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2" name="Picture 1" descr="A group of white signs with blue and green text&#10;&#10;Description automatically generated">
            <a:extLst>
              <a:ext uri="{FF2B5EF4-FFF2-40B4-BE49-F238E27FC236}">
                <a16:creationId xmlns:a16="http://schemas.microsoft.com/office/drawing/2014/main" id="{9F9D6E65-07DB-A63D-A28E-4A168CF4AF9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7635" r="46095" b="64059"/>
          <a:stretch/>
        </p:blipFill>
        <p:spPr>
          <a:xfrm>
            <a:off x="4018780" y="1181100"/>
            <a:ext cx="4529600" cy="1638297"/>
          </a:xfrm>
          <a:prstGeom prst="rect">
            <a:avLst/>
          </a:prstGeom>
        </p:spPr>
      </p:pic>
      <p:pic>
        <p:nvPicPr>
          <p:cNvPr id="3" name="Picture 2" descr="A group of white signs with blue and green text&#10;&#10;Description automatically generated">
            <a:extLst>
              <a:ext uri="{FF2B5EF4-FFF2-40B4-BE49-F238E27FC236}">
                <a16:creationId xmlns:a16="http://schemas.microsoft.com/office/drawing/2014/main" id="{4487C2CF-360C-FD2F-4E7C-A3F81B0DAA0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1795" t="372" r="-4615" b="53818"/>
          <a:stretch/>
        </p:blipFill>
        <p:spPr>
          <a:xfrm>
            <a:off x="8278875" y="3571875"/>
            <a:ext cx="3182050" cy="2343103"/>
          </a:xfrm>
          <a:prstGeom prst="rect">
            <a:avLst/>
          </a:prstGeom>
        </p:spPr>
      </p:pic>
      <p:pic>
        <p:nvPicPr>
          <p:cNvPr id="5" name="Picture 4" descr="A group of white signs with blue and green text&#10;&#10;Description automatically generated">
            <a:extLst>
              <a:ext uri="{FF2B5EF4-FFF2-40B4-BE49-F238E27FC236}">
                <a16:creationId xmlns:a16="http://schemas.microsoft.com/office/drawing/2014/main" id="{3C9E1593-3836-614C-9115-389A80E4756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1538" t="55410" r="15641" b="-2612"/>
          <a:stretch/>
        </p:blipFill>
        <p:spPr>
          <a:xfrm>
            <a:off x="4687950" y="3571875"/>
            <a:ext cx="3182020" cy="2414275"/>
          </a:xfrm>
          <a:prstGeom prst="rect">
            <a:avLst/>
          </a:prstGeom>
        </p:spPr>
      </p:pic>
      <p:pic>
        <p:nvPicPr>
          <p:cNvPr id="7" name="Picture 6" descr="A group of white signs with blue and green text&#10;&#10;Description automatically generated">
            <a:extLst>
              <a:ext uri="{FF2B5EF4-FFF2-40B4-BE49-F238E27FC236}">
                <a16:creationId xmlns:a16="http://schemas.microsoft.com/office/drawing/2014/main" id="{359082A6-1AB7-9D5F-8D98-2004F402C2E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5000" t="55493" r="62051" b="-2607"/>
          <a:stretch/>
        </p:blipFill>
        <p:spPr>
          <a:xfrm>
            <a:off x="963675" y="3571875"/>
            <a:ext cx="3191516" cy="2409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558207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GEO ODOK">
      <a:dk1>
        <a:srgbClr val="2E4729"/>
      </a:dk1>
      <a:lt1>
        <a:srgbClr val="FFFFFF"/>
      </a:lt1>
      <a:dk2>
        <a:srgbClr val="000000"/>
      </a:dk2>
      <a:lt2>
        <a:srgbClr val="EFEFEF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A3AE6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rop">
  <a:themeElements>
    <a:clrScheme name="GEO ODOK">
      <a:dk1>
        <a:srgbClr val="2E4729"/>
      </a:dk1>
      <a:lt1>
        <a:srgbClr val="FFFFFF"/>
      </a:lt1>
      <a:dk2>
        <a:srgbClr val="000000"/>
      </a:dk2>
      <a:lt2>
        <a:srgbClr val="EFEFEF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A3AE6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rop">
  <a:themeElements>
    <a:clrScheme name="GEO ODOK">
      <a:dk1>
        <a:srgbClr val="2E4729"/>
      </a:dk1>
      <a:lt1>
        <a:srgbClr val="FFFFFF"/>
      </a:lt1>
      <a:dk2>
        <a:srgbClr val="000000"/>
      </a:dk2>
      <a:lt2>
        <a:srgbClr val="EFEFEF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A3AE6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60</Slides>
  <Notes>57</Notes>
  <HiddenSlides>0</HiddenSlide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60</vt:i4>
      </vt:variant>
    </vt:vector>
  </HeadingPairs>
  <TitlesOfParts>
    <vt:vector size="63" baseType="lpstr">
      <vt:lpstr>Crop</vt:lpstr>
      <vt:lpstr>Crop</vt:lpstr>
      <vt:lpstr>Crop</vt:lpstr>
      <vt:lpstr>GEO Knowledge Hub to preserve and share EO Applications: Introduction and practice</vt:lpstr>
      <vt:lpstr>PowerPoint Presentation</vt:lpstr>
      <vt:lpstr>GEO Knowledge Hub team</vt:lpstr>
      <vt:lpstr>Material availability</vt:lpstr>
      <vt:lpstr>Group on Earth Observations (GEO)</vt:lpstr>
      <vt:lpstr>Group on Earth Observations (GEO)</vt:lpstr>
      <vt:lpstr>Group on Earth Observations (GEO)</vt:lpstr>
      <vt:lpstr>Group on Earth Observations (GEO)</vt:lpstr>
      <vt:lpstr>Group on Earth Observations (GEO)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GEO Knowledge Hub to preserve and share EO Applications: Introduction and practice</dc:title>
  <dc:creator>Amal Touihri</dc:creator>
  <cp:revision>2</cp:revision>
  <dcterms:created xsi:type="dcterms:W3CDTF">2023-05-03T14:51:21Z</dcterms:created>
  <dcterms:modified xsi:type="dcterms:W3CDTF">2024-09-11T16:35:42Z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0x0101009484E135ECF85B4BAA31E6E8E53076E9</vt:lpwstr>
  </property>
</Properties>
</file>